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aveSubsetFonts="1">
  <p:sldMasterIdLst>
    <p:sldMasterId id="2147483655" r:id="rId5"/>
  </p:sldMasterIdLst>
  <p:notesMasterIdLst>
    <p:notesMasterId r:id="rId27"/>
  </p:notesMasterIdLst>
  <p:handoutMasterIdLst>
    <p:handoutMasterId r:id="rId28"/>
  </p:handoutMasterIdLst>
  <p:sldIdLst>
    <p:sldId id="257" r:id="rId6"/>
    <p:sldId id="272" r:id="rId7"/>
    <p:sldId id="1570" r:id="rId8"/>
    <p:sldId id="1549" r:id="rId9"/>
    <p:sldId id="1568" r:id="rId10"/>
    <p:sldId id="1569" r:id="rId11"/>
    <p:sldId id="1571" r:id="rId12"/>
    <p:sldId id="1546" r:id="rId13"/>
    <p:sldId id="1552" r:id="rId14"/>
    <p:sldId id="1572" r:id="rId15"/>
    <p:sldId id="1573" r:id="rId16"/>
    <p:sldId id="1555" r:id="rId17"/>
    <p:sldId id="1574" r:id="rId18"/>
    <p:sldId id="1553" r:id="rId19"/>
    <p:sldId id="1576" r:id="rId20"/>
    <p:sldId id="1577" r:id="rId21"/>
    <p:sldId id="1551" r:id="rId22"/>
    <p:sldId id="278" r:id="rId23"/>
    <p:sldId id="1567" r:id="rId24"/>
    <p:sldId id="1564" r:id="rId25"/>
    <p:sldId id="269" r:id="rId26"/>
  </p:sldIdLst>
  <p:sldSz cx="13817600" cy="7772400"/>
  <p:notesSz cx="9309100" cy="7023100"/>
  <p:defaultTextStyle>
    <a:defPPr>
      <a:defRPr lang="en-US"/>
    </a:defPPr>
    <a:lvl1pPr algn="l" rtl="0" eaLnBrk="0" fontAlgn="base" hangingPunct="0">
      <a:spcBef>
        <a:spcPct val="0"/>
      </a:spcBef>
      <a:spcAft>
        <a:spcPct val="0"/>
      </a:spcAft>
      <a:defRPr sz="2200" kern="1200">
        <a:solidFill>
          <a:schemeClr val="tx1"/>
        </a:solidFill>
        <a:latin typeface="Georgia" pitchFamily="18" charset="0"/>
        <a:ea typeface="+mn-ea"/>
        <a:cs typeface="+mn-cs"/>
      </a:defRPr>
    </a:lvl1pPr>
    <a:lvl2pPr marL="457200" algn="l" rtl="0" eaLnBrk="0" fontAlgn="base" hangingPunct="0">
      <a:spcBef>
        <a:spcPct val="0"/>
      </a:spcBef>
      <a:spcAft>
        <a:spcPct val="0"/>
      </a:spcAft>
      <a:defRPr sz="2200" kern="1200">
        <a:solidFill>
          <a:schemeClr val="tx1"/>
        </a:solidFill>
        <a:latin typeface="Georgia" pitchFamily="18" charset="0"/>
        <a:ea typeface="+mn-ea"/>
        <a:cs typeface="+mn-cs"/>
      </a:defRPr>
    </a:lvl2pPr>
    <a:lvl3pPr marL="914400" algn="l" rtl="0" eaLnBrk="0" fontAlgn="base" hangingPunct="0">
      <a:spcBef>
        <a:spcPct val="0"/>
      </a:spcBef>
      <a:spcAft>
        <a:spcPct val="0"/>
      </a:spcAft>
      <a:defRPr sz="2200" kern="1200">
        <a:solidFill>
          <a:schemeClr val="tx1"/>
        </a:solidFill>
        <a:latin typeface="Georgia" pitchFamily="18" charset="0"/>
        <a:ea typeface="+mn-ea"/>
        <a:cs typeface="+mn-cs"/>
      </a:defRPr>
    </a:lvl3pPr>
    <a:lvl4pPr marL="1371600" algn="l" rtl="0" eaLnBrk="0" fontAlgn="base" hangingPunct="0">
      <a:spcBef>
        <a:spcPct val="0"/>
      </a:spcBef>
      <a:spcAft>
        <a:spcPct val="0"/>
      </a:spcAft>
      <a:defRPr sz="2200" kern="1200">
        <a:solidFill>
          <a:schemeClr val="tx1"/>
        </a:solidFill>
        <a:latin typeface="Georgia" pitchFamily="18" charset="0"/>
        <a:ea typeface="+mn-ea"/>
        <a:cs typeface="+mn-cs"/>
      </a:defRPr>
    </a:lvl4pPr>
    <a:lvl5pPr marL="1828800" algn="l" rtl="0" eaLnBrk="0" fontAlgn="base" hangingPunct="0">
      <a:spcBef>
        <a:spcPct val="0"/>
      </a:spcBef>
      <a:spcAft>
        <a:spcPct val="0"/>
      </a:spcAft>
      <a:defRPr sz="2200" kern="1200">
        <a:solidFill>
          <a:schemeClr val="tx1"/>
        </a:solidFill>
        <a:latin typeface="Georgia" pitchFamily="18" charset="0"/>
        <a:ea typeface="+mn-ea"/>
        <a:cs typeface="+mn-cs"/>
      </a:defRPr>
    </a:lvl5pPr>
    <a:lvl6pPr marL="2286000" algn="l" defTabSz="914400" rtl="0" eaLnBrk="1" latinLnBrk="0" hangingPunct="1">
      <a:defRPr sz="2200" kern="1200">
        <a:solidFill>
          <a:schemeClr val="tx1"/>
        </a:solidFill>
        <a:latin typeface="Georgia" pitchFamily="18" charset="0"/>
        <a:ea typeface="+mn-ea"/>
        <a:cs typeface="+mn-cs"/>
      </a:defRPr>
    </a:lvl6pPr>
    <a:lvl7pPr marL="2743200" algn="l" defTabSz="914400" rtl="0" eaLnBrk="1" latinLnBrk="0" hangingPunct="1">
      <a:defRPr sz="2200" kern="1200">
        <a:solidFill>
          <a:schemeClr val="tx1"/>
        </a:solidFill>
        <a:latin typeface="Georgia" pitchFamily="18" charset="0"/>
        <a:ea typeface="+mn-ea"/>
        <a:cs typeface="+mn-cs"/>
      </a:defRPr>
    </a:lvl7pPr>
    <a:lvl8pPr marL="3200400" algn="l" defTabSz="914400" rtl="0" eaLnBrk="1" latinLnBrk="0" hangingPunct="1">
      <a:defRPr sz="2200" kern="1200">
        <a:solidFill>
          <a:schemeClr val="tx1"/>
        </a:solidFill>
        <a:latin typeface="Georgia" pitchFamily="18" charset="0"/>
        <a:ea typeface="+mn-ea"/>
        <a:cs typeface="+mn-cs"/>
      </a:defRPr>
    </a:lvl8pPr>
    <a:lvl9pPr marL="3657600" algn="l" defTabSz="914400" rtl="0" eaLnBrk="1" latinLnBrk="0" hangingPunct="1">
      <a:defRPr sz="2200" kern="1200">
        <a:solidFill>
          <a:schemeClr val="tx1"/>
        </a:solidFill>
        <a:latin typeface="Georgia" pitchFamily="18" charset="0"/>
        <a:ea typeface="+mn-ea"/>
        <a:cs typeface="+mn-cs"/>
      </a:defRPr>
    </a:lvl9pPr>
  </p:defaultTextStyle>
  <p:extLst>
    <p:ext uri="{EFAFB233-063F-42B5-8137-9DF3F51BA10A}">
      <p15:sldGuideLst xmlns:p15="http://schemas.microsoft.com/office/powerpoint/2012/main">
        <p15:guide id="1" orient="horz" pos="2448" userDrawn="1">
          <p15:clr>
            <a:srgbClr val="A4A3A4"/>
          </p15:clr>
        </p15:guide>
        <p15:guide id="2" pos="4352" userDrawn="1">
          <p15:clr>
            <a:srgbClr val="A4A3A4"/>
          </p15:clr>
        </p15:guide>
      </p15:sldGuideLst>
    </p:ext>
    <p:ext uri="{2D200454-40CA-4A62-9FC3-DE9A4176ACB9}">
      <p15:notesGuideLst xmlns:p15="http://schemas.microsoft.com/office/powerpoint/2012/main">
        <p15:guide id="1" orient="horz" pos="2212" userDrawn="1">
          <p15:clr>
            <a:srgbClr val="A4A3A4"/>
          </p15:clr>
        </p15:guide>
        <p15:guide id="2" pos="2932" userDrawn="1">
          <p15:clr>
            <a:srgbClr val="A4A3A4"/>
          </p15:clr>
        </p15:guide>
      </p15:notes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1A0D8A3E-7501-5C72-EE1A-902906A323EA}" name="Pollner, Leslie" initials="LP" userId="S::LPollner@manatt.com::40fe1790-d1e9-4a3f-b318-815bb6e0d3e2" providerId="AD"/>
  <p188:author id="{5475117E-F501-BAA9-312B-7E958956634B}" name="Hopkins, Grace" initials="HG" userId="S::ghopkins@manatt.com::74757590-8c57-4477-b1bd-d45b17d93cd1" providerId="AD"/>
  <p188:author id="{51285294-AA9C-7290-39D1-FAD1A8618F69}" name="Williams, Adrianna" initials="WA" userId="S::adrwilliams@manatt.com::56d18f4a-7e63-4ef7-b0ee-b9a543a9ff82" providerId="AD"/>
  <p188:author id="{484390DA-E857-D652-5B48-FC8D821BA929}" name="Williams, Adrianna" initials="AW" userId="S::AdrWilliams@manatt.com::56d18f4a-7e63-4ef7-b0ee-b9a543a9ff82"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Hayes, Alice" initials="" lastIdx="0" clrIdx="0"/>
  <p:cmAuthor id="2" name="Mir, Jennifer" initials="MJ" lastIdx="12" clrIdx="1">
    <p:extLst>
      <p:ext uri="{19B8F6BF-5375-455C-9EA6-DF929625EA0E}">
        <p15:presenceInfo xmlns:p15="http://schemas.microsoft.com/office/powerpoint/2012/main" userId="S-1-5-21-886458117-676794584-926709054-72322" providerId="AD"/>
      </p:ext>
    </p:extLst>
  </p:cmAuthor>
  <p:cmAuthor id="3" name="Herlinger, Karl" initials="HK" lastIdx="1" clrIdx="2">
    <p:extLst>
      <p:ext uri="{19B8F6BF-5375-455C-9EA6-DF929625EA0E}">
        <p15:presenceInfo xmlns:p15="http://schemas.microsoft.com/office/powerpoint/2012/main" userId="S-1-5-21-886458117-676794584-926709054-40334" providerId="AD"/>
      </p:ext>
    </p:extLst>
  </p:cmAuthor>
  <p:cmAuthor id="4" name="Herlinger, Karl" initials="HK [2]" lastIdx="15" clrIdx="3">
    <p:extLst>
      <p:ext uri="{19B8F6BF-5375-455C-9EA6-DF929625EA0E}">
        <p15:presenceInfo xmlns:p15="http://schemas.microsoft.com/office/powerpoint/2012/main" userId="S::KHerlinger@manatt.com::4021f767-208d-4716-9c30-c54922900283" providerId="AD"/>
      </p:ext>
    </p:extLst>
  </p:cmAuthor>
  <p:cmAuthor id="5" name="Wesley, Alexis" initials="WA" lastIdx="6" clrIdx="4">
    <p:extLst>
      <p:ext uri="{19B8F6BF-5375-455C-9EA6-DF929625EA0E}">
        <p15:presenceInfo xmlns:p15="http://schemas.microsoft.com/office/powerpoint/2012/main" userId="S::AWesley@manatt.com::830cb477-1cfe-4cea-905a-f2f62b4a5851" providerId="AD"/>
      </p:ext>
    </p:extLst>
  </p:cmAuthor>
  <p:cmAuthor id="6" name="Iverson, Todd" initials="IT" lastIdx="14" clrIdx="5">
    <p:extLst>
      <p:ext uri="{19B8F6BF-5375-455C-9EA6-DF929625EA0E}">
        <p15:presenceInfo xmlns:p15="http://schemas.microsoft.com/office/powerpoint/2012/main" userId="S::TIverson@manatt.com::cd3c51e3-232b-4c32-8579-104bbf64dad0"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a:srgbClr val="EAE5DD"/>
    <a:srgbClr val="004157"/>
    <a:srgbClr val="CCD9DD"/>
    <a:srgbClr val="CCEEF9"/>
    <a:srgbClr val="F0EDE8"/>
    <a:srgbClr val="FFFFFF"/>
    <a:srgbClr val="E2CB9D"/>
    <a:srgbClr val="70543E"/>
    <a:srgbClr val="80379B"/>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4A3A786-20CE-4DA4-8E34-DEB2A5F825D1}" v="1" dt="2026-06-25T17:35:15.786"/>
    <p1510:client id="{9791E69F-4C97-D00F-6772-03A316B9A9D2}" v="2214" dt="2026-06-24T22:11:35.763"/>
    <p1510:client id="{D6D566C3-2234-458D-8E71-32DA9DC50F2D}" v="3999" dt="2026-06-25T18:59:29.336"/>
    <p1510:client id="{EE39D57C-3BB3-B7AA-933F-1927EE4C5666}" v="6" dt="2026-06-25T15:47:58.550"/>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slideViewPr>
    <p:cSldViewPr snapToGrid="0">
      <p:cViewPr>
        <p:scale>
          <a:sx n="1" d="2"/>
          <a:sy n="1" d="2"/>
        </p:scale>
        <p:origin x="0" y="0"/>
      </p:cViewPr>
      <p:guideLst>
        <p:guide orient="horz" pos="2448"/>
        <p:guide pos="4352"/>
      </p:guideLst>
    </p:cSldViewPr>
  </p:slideViewPr>
  <p:notesViewPr>
    <p:cSldViewPr snapToGrid="0">
      <p:cViewPr>
        <p:scale>
          <a:sx n="1" d="2"/>
          <a:sy n="1" d="2"/>
        </p:scale>
        <p:origin x="0" y="0"/>
      </p:cViewPr>
      <p:guideLst>
        <p:guide orient="horz" pos="2212"/>
        <p:guide pos="2932"/>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 Type="http://schemas.openxmlformats.org/officeDocument/2006/relationships/customXml" Target="../customXml/item3.xml"/><Relationship Id="rId21" Type="http://schemas.openxmlformats.org/officeDocument/2006/relationships/slide" Target="slides/slide16.xml"/><Relationship Id="rId34" Type="http://schemas.microsoft.com/office/2016/11/relationships/changesInfo" Target="changesInfos/changesInfo1.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commentAuthors" Target="commentAuthors.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theme" Target="theme/theme1.xml"/><Relationship Id="rId5" Type="http://schemas.openxmlformats.org/officeDocument/2006/relationships/slideMaster" Target="slideMasters/slideMaster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handoutMaster" Target="handoutMasters/handoutMaster1.xml"/><Relationship Id="rId36" Type="http://schemas.microsoft.com/office/2018/10/relationships/authors" Target="authors.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viewProps" Target="viewProps.xml"/><Relationship Id="rId4" Type="http://schemas.openxmlformats.org/officeDocument/2006/relationships/customXml" Target="../customXml/item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notesMaster" Target="notesMasters/notesMaster1.xml"/><Relationship Id="rId30" Type="http://schemas.openxmlformats.org/officeDocument/2006/relationships/presProps" Target="presProps.xml"/><Relationship Id="rId35" Type="http://schemas.microsoft.com/office/2015/10/relationships/revisionInfo" Target="revisionInfo.xml"/><Relationship Id="rId8" Type="http://schemas.openxmlformats.org/officeDocument/2006/relationships/slide" Target="slides/slide3.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Ritacco, Mark" userId="afd856cc-34f3-4d25-bfb0-71cdfaf7d5a4" providerId="ADAL" clId="{A7EE34E0-01C4-4ED1-9F17-71D478B3BC7F}"/>
    <pc:docChg chg="modNotesMaster modHandout">
      <pc:chgData name="Ritacco, Mark" userId="afd856cc-34f3-4d25-bfb0-71cdfaf7d5a4" providerId="ADAL" clId="{A7EE34E0-01C4-4ED1-9F17-71D478B3BC7F}" dt="2026-06-25T17:35:15.786" v="0"/>
      <pc:docMkLst>
        <pc:docMk/>
      </pc:docMkLst>
    </pc:docChg>
  </pc:docChgLst>
  <pc:docChgLst>
    <pc:chgData name="Williams, Adrianna" userId="56d18f4a-7e63-4ef7-b0ee-b9a543a9ff82" providerId="ADAL" clId="{83C70E35-40A7-4F94-8102-55DC07D78621}"/>
    <pc:docChg chg="undo custSel addSld delSld modSld sldOrd">
      <pc:chgData name="Williams, Adrianna" userId="56d18f4a-7e63-4ef7-b0ee-b9a543a9ff82" providerId="ADAL" clId="{83C70E35-40A7-4F94-8102-55DC07D78621}" dt="2026-06-25T16:51:14.820" v="5684" actId="313"/>
      <pc:docMkLst>
        <pc:docMk/>
      </pc:docMkLst>
      <pc:sldChg chg="modSp mod">
        <pc:chgData name="Williams, Adrianna" userId="56d18f4a-7e63-4ef7-b0ee-b9a543a9ff82" providerId="ADAL" clId="{83C70E35-40A7-4F94-8102-55DC07D78621}" dt="2026-06-25T01:04:13.732" v="3853" actId="1076"/>
        <pc:sldMkLst>
          <pc:docMk/>
          <pc:sldMk cId="311870141" sldId="257"/>
        </pc:sldMkLst>
        <pc:spChg chg="mod">
          <ac:chgData name="Williams, Adrianna" userId="56d18f4a-7e63-4ef7-b0ee-b9a543a9ff82" providerId="ADAL" clId="{83C70E35-40A7-4F94-8102-55DC07D78621}" dt="2026-06-25T01:04:13.732" v="3853" actId="1076"/>
          <ac:spMkLst>
            <pc:docMk/>
            <pc:sldMk cId="311870141" sldId="257"/>
            <ac:spMk id="2" creationId="{0964B57E-91C7-DBB4-17A7-4FD1BB8FF75A}"/>
          </ac:spMkLst>
        </pc:spChg>
      </pc:sldChg>
      <pc:sldChg chg="delSp modSp mod">
        <pc:chgData name="Williams, Adrianna" userId="56d18f4a-7e63-4ef7-b0ee-b9a543a9ff82" providerId="ADAL" clId="{83C70E35-40A7-4F94-8102-55DC07D78621}" dt="2026-06-25T02:04:59.313" v="4220" actId="20577"/>
        <pc:sldMkLst>
          <pc:docMk/>
          <pc:sldMk cId="3380482929" sldId="272"/>
        </pc:sldMkLst>
        <pc:graphicFrameChg chg="del mod modGraphic">
          <ac:chgData name="Williams, Adrianna" userId="56d18f4a-7e63-4ef7-b0ee-b9a543a9ff82" providerId="ADAL" clId="{83C70E35-40A7-4F94-8102-55DC07D78621}" dt="2026-06-24T20:26:41.273" v="823" actId="478"/>
          <ac:graphicFrameMkLst>
            <pc:docMk/>
            <pc:sldMk cId="3380482929" sldId="272"/>
            <ac:graphicFrameMk id="5" creationId="{0B8AC13B-BC7A-739F-0E69-CFD275B59116}"/>
          </ac:graphicFrameMkLst>
        </pc:graphicFrameChg>
        <pc:graphicFrameChg chg="mod modGraphic">
          <ac:chgData name="Williams, Adrianna" userId="56d18f4a-7e63-4ef7-b0ee-b9a543a9ff82" providerId="ADAL" clId="{83C70E35-40A7-4F94-8102-55DC07D78621}" dt="2026-06-25T02:04:59.313" v="4220" actId="20577"/>
          <ac:graphicFrameMkLst>
            <pc:docMk/>
            <pc:sldMk cId="3380482929" sldId="272"/>
            <ac:graphicFrameMk id="6" creationId="{027D8781-BE2A-C114-B6E1-4BBFE5F4C907}"/>
          </ac:graphicFrameMkLst>
        </pc:graphicFrameChg>
      </pc:sldChg>
      <pc:sldChg chg="modSp mod ord">
        <pc:chgData name="Williams, Adrianna" userId="56d18f4a-7e63-4ef7-b0ee-b9a543a9ff82" providerId="ADAL" clId="{83C70E35-40A7-4F94-8102-55DC07D78621}" dt="2026-06-25T02:39:41.420" v="4765" actId="368"/>
        <pc:sldMkLst>
          <pc:docMk/>
          <pc:sldMk cId="3719654856" sldId="278"/>
        </pc:sldMkLst>
        <pc:spChg chg="mod">
          <ac:chgData name="Williams, Adrianna" userId="56d18f4a-7e63-4ef7-b0ee-b9a543a9ff82" providerId="ADAL" clId="{83C70E35-40A7-4F94-8102-55DC07D78621}" dt="2026-06-25T01:46:28.310" v="3964" actId="20577"/>
          <ac:spMkLst>
            <pc:docMk/>
            <pc:sldMk cId="3719654856" sldId="278"/>
            <ac:spMk id="2" creationId="{D21CD425-61C5-6E32-4833-CA2BA31D10B2}"/>
          </ac:spMkLst>
        </pc:spChg>
        <pc:spChg chg="mod">
          <ac:chgData name="Williams, Adrianna" userId="56d18f4a-7e63-4ef7-b0ee-b9a543a9ff82" providerId="ADAL" clId="{83C70E35-40A7-4F94-8102-55DC07D78621}" dt="2026-06-25T02:39:41.420" v="4765" actId="368"/>
          <ac:spMkLst>
            <pc:docMk/>
            <pc:sldMk cId="3719654856" sldId="278"/>
            <ac:spMk id="3" creationId="{78565E6A-6791-3544-A95C-FE49C8CA1011}"/>
          </ac:spMkLst>
        </pc:spChg>
      </pc:sldChg>
      <pc:sldChg chg="del">
        <pc:chgData name="Williams, Adrianna" userId="56d18f4a-7e63-4ef7-b0ee-b9a543a9ff82" providerId="ADAL" clId="{83C70E35-40A7-4F94-8102-55DC07D78621}" dt="2026-06-24T20:31:46.727" v="1307" actId="47"/>
        <pc:sldMkLst>
          <pc:docMk/>
          <pc:sldMk cId="1602079081" sldId="286"/>
        </pc:sldMkLst>
      </pc:sldChg>
      <pc:sldChg chg="modSp mod ord">
        <pc:chgData name="Williams, Adrianna" userId="56d18f4a-7e63-4ef7-b0ee-b9a543a9ff82" providerId="ADAL" clId="{83C70E35-40A7-4F94-8102-55DC07D78621}" dt="2026-06-25T02:37:37.839" v="4718" actId="403"/>
        <pc:sldMkLst>
          <pc:docMk/>
          <pc:sldMk cId="1739268428" sldId="1546"/>
        </pc:sldMkLst>
        <pc:spChg chg="mod">
          <ac:chgData name="Williams, Adrianna" userId="56d18f4a-7e63-4ef7-b0ee-b9a543a9ff82" providerId="ADAL" clId="{83C70E35-40A7-4F94-8102-55DC07D78621}" dt="2026-06-25T02:37:37.839" v="4718" actId="403"/>
          <ac:spMkLst>
            <pc:docMk/>
            <pc:sldMk cId="1739268428" sldId="1546"/>
            <ac:spMk id="3" creationId="{EC61696F-BB01-3DFA-50CC-8E8927E9AF2F}"/>
          </ac:spMkLst>
        </pc:spChg>
      </pc:sldChg>
      <pc:sldChg chg="modSp mod ord">
        <pc:chgData name="Williams, Adrianna" userId="56d18f4a-7e63-4ef7-b0ee-b9a543a9ff82" providerId="ADAL" clId="{83C70E35-40A7-4F94-8102-55DC07D78621}" dt="2026-06-25T01:00:13.710" v="3675" actId="20577"/>
        <pc:sldMkLst>
          <pc:docMk/>
          <pc:sldMk cId="2062789571" sldId="1549"/>
        </pc:sldMkLst>
        <pc:spChg chg="mod">
          <ac:chgData name="Williams, Adrianna" userId="56d18f4a-7e63-4ef7-b0ee-b9a543a9ff82" providerId="ADAL" clId="{83C70E35-40A7-4F94-8102-55DC07D78621}" dt="2026-06-25T01:00:13.710" v="3675" actId="20577"/>
          <ac:spMkLst>
            <pc:docMk/>
            <pc:sldMk cId="2062789571" sldId="1549"/>
            <ac:spMk id="3" creationId="{35420FB4-54D4-39B6-70CE-56AD1BAFA848}"/>
          </ac:spMkLst>
        </pc:spChg>
      </pc:sldChg>
      <pc:sldChg chg="modSp mod ord">
        <pc:chgData name="Williams, Adrianna" userId="56d18f4a-7e63-4ef7-b0ee-b9a543a9ff82" providerId="ADAL" clId="{83C70E35-40A7-4F94-8102-55DC07D78621}" dt="2026-06-24T22:18:58.933" v="3169"/>
        <pc:sldMkLst>
          <pc:docMk/>
          <pc:sldMk cId="2837103137" sldId="1551"/>
        </pc:sldMkLst>
        <pc:spChg chg="mod">
          <ac:chgData name="Williams, Adrianna" userId="56d18f4a-7e63-4ef7-b0ee-b9a543a9ff82" providerId="ADAL" clId="{83C70E35-40A7-4F94-8102-55DC07D78621}" dt="2026-06-24T22:08:36.380" v="2805" actId="20577"/>
          <ac:spMkLst>
            <pc:docMk/>
            <pc:sldMk cId="2837103137" sldId="1551"/>
            <ac:spMk id="2" creationId="{C29A9768-96BF-791B-41C1-AC4557BBD486}"/>
          </ac:spMkLst>
        </pc:spChg>
      </pc:sldChg>
      <pc:sldChg chg="modSp mod ord">
        <pc:chgData name="Williams, Adrianna" userId="56d18f4a-7e63-4ef7-b0ee-b9a543a9ff82" providerId="ADAL" clId="{83C70E35-40A7-4F94-8102-55DC07D78621}" dt="2026-06-25T02:03:30.778" v="4175" actId="20577"/>
        <pc:sldMkLst>
          <pc:docMk/>
          <pc:sldMk cId="4063217220" sldId="1552"/>
        </pc:sldMkLst>
        <pc:spChg chg="mod">
          <ac:chgData name="Williams, Adrianna" userId="56d18f4a-7e63-4ef7-b0ee-b9a543a9ff82" providerId="ADAL" clId="{83C70E35-40A7-4F94-8102-55DC07D78621}" dt="2026-06-24T22:11:47.659" v="2879" actId="20577"/>
          <ac:spMkLst>
            <pc:docMk/>
            <pc:sldMk cId="4063217220" sldId="1552"/>
            <ac:spMk id="2" creationId="{8047A1F1-B952-F939-8839-1C76BA283A72}"/>
          </ac:spMkLst>
        </pc:spChg>
        <pc:spChg chg="mod">
          <ac:chgData name="Williams, Adrianna" userId="56d18f4a-7e63-4ef7-b0ee-b9a543a9ff82" providerId="ADAL" clId="{83C70E35-40A7-4F94-8102-55DC07D78621}" dt="2026-06-25T02:03:30.778" v="4175" actId="20577"/>
          <ac:spMkLst>
            <pc:docMk/>
            <pc:sldMk cId="4063217220" sldId="1552"/>
            <ac:spMk id="7" creationId="{64F46CE0-C70E-038A-97F6-47C6233FC4E3}"/>
          </ac:spMkLst>
        </pc:spChg>
      </pc:sldChg>
      <pc:sldChg chg="modSp mod">
        <pc:chgData name="Williams, Adrianna" userId="56d18f4a-7e63-4ef7-b0ee-b9a543a9ff82" providerId="ADAL" clId="{83C70E35-40A7-4F94-8102-55DC07D78621}" dt="2026-06-25T16:51:14.820" v="5684" actId="313"/>
        <pc:sldMkLst>
          <pc:docMk/>
          <pc:sldMk cId="2762113893" sldId="1553"/>
        </pc:sldMkLst>
        <pc:spChg chg="mod">
          <ac:chgData name="Williams, Adrianna" userId="56d18f4a-7e63-4ef7-b0ee-b9a543a9ff82" providerId="ADAL" clId="{83C70E35-40A7-4F94-8102-55DC07D78621}" dt="2026-06-25T16:51:14.820" v="5684" actId="313"/>
          <ac:spMkLst>
            <pc:docMk/>
            <pc:sldMk cId="2762113893" sldId="1553"/>
            <ac:spMk id="7" creationId="{80F070D3-BF8E-7873-1642-560ACFCBE8C4}"/>
          </ac:spMkLst>
        </pc:spChg>
      </pc:sldChg>
      <pc:sldChg chg="modSp mod">
        <pc:chgData name="Williams, Adrianna" userId="56d18f4a-7e63-4ef7-b0ee-b9a543a9ff82" providerId="ADAL" clId="{83C70E35-40A7-4F94-8102-55DC07D78621}" dt="2026-06-25T02:19:56.797" v="4624" actId="113"/>
        <pc:sldMkLst>
          <pc:docMk/>
          <pc:sldMk cId="1643594023" sldId="1555"/>
        </pc:sldMkLst>
        <pc:spChg chg="mod">
          <ac:chgData name="Williams, Adrianna" userId="56d18f4a-7e63-4ef7-b0ee-b9a543a9ff82" providerId="ADAL" clId="{83C70E35-40A7-4F94-8102-55DC07D78621}" dt="2026-06-25T02:19:56.797" v="4624" actId="113"/>
          <ac:spMkLst>
            <pc:docMk/>
            <pc:sldMk cId="1643594023" sldId="1555"/>
            <ac:spMk id="3" creationId="{3B21C104-9D07-2857-C79F-E268C95457F3}"/>
          </ac:spMkLst>
        </pc:spChg>
      </pc:sldChg>
      <pc:sldChg chg="modSp mod ord">
        <pc:chgData name="Williams, Adrianna" userId="56d18f4a-7e63-4ef7-b0ee-b9a543a9ff82" providerId="ADAL" clId="{83C70E35-40A7-4F94-8102-55DC07D78621}" dt="2026-06-25T02:19:02.219" v="4622" actId="20577"/>
        <pc:sldMkLst>
          <pc:docMk/>
          <pc:sldMk cId="928709158" sldId="1564"/>
        </pc:sldMkLst>
        <pc:graphicFrameChg chg="modGraphic">
          <ac:chgData name="Williams, Adrianna" userId="56d18f4a-7e63-4ef7-b0ee-b9a543a9ff82" providerId="ADAL" clId="{83C70E35-40A7-4F94-8102-55DC07D78621}" dt="2026-06-25T02:19:02.219" v="4622" actId="20577"/>
          <ac:graphicFrameMkLst>
            <pc:docMk/>
            <pc:sldMk cId="928709158" sldId="1564"/>
            <ac:graphicFrameMk id="4" creationId="{A2590844-C69D-28BC-F8E8-73F442C74AB1}"/>
          </ac:graphicFrameMkLst>
        </pc:graphicFrameChg>
      </pc:sldChg>
      <pc:sldChg chg="addSp delSp modSp add del mod ord">
        <pc:chgData name="Williams, Adrianna" userId="56d18f4a-7e63-4ef7-b0ee-b9a543a9ff82" providerId="ADAL" clId="{83C70E35-40A7-4F94-8102-55DC07D78621}" dt="2026-06-25T00:51:37.004" v="3467" actId="47"/>
        <pc:sldMkLst>
          <pc:docMk/>
          <pc:sldMk cId="1333007015" sldId="1565"/>
        </pc:sldMkLst>
        <pc:spChg chg="mod">
          <ac:chgData name="Williams, Adrianna" userId="56d18f4a-7e63-4ef7-b0ee-b9a543a9ff82" providerId="ADAL" clId="{83C70E35-40A7-4F94-8102-55DC07D78621}" dt="2026-06-24T21:10:29.609" v="1614" actId="20577"/>
          <ac:spMkLst>
            <pc:docMk/>
            <pc:sldMk cId="1333007015" sldId="1565"/>
            <ac:spMk id="2" creationId="{415DBD80-2FCC-E89D-32B9-DD8C2543B2EA}"/>
          </ac:spMkLst>
        </pc:spChg>
        <pc:spChg chg="mod">
          <ac:chgData name="Williams, Adrianna" userId="56d18f4a-7e63-4ef7-b0ee-b9a543a9ff82" providerId="ADAL" clId="{83C70E35-40A7-4F94-8102-55DC07D78621}" dt="2026-06-24T20:18:36.812" v="415" actId="20577"/>
          <ac:spMkLst>
            <pc:docMk/>
            <pc:sldMk cId="1333007015" sldId="1565"/>
            <ac:spMk id="3" creationId="{C84FC342-4155-65FB-B397-60C3EBA6AD1B}"/>
          </ac:spMkLst>
        </pc:spChg>
        <pc:spChg chg="add mod">
          <ac:chgData name="Williams, Adrianna" userId="56d18f4a-7e63-4ef7-b0ee-b9a543a9ff82" providerId="ADAL" clId="{83C70E35-40A7-4F94-8102-55DC07D78621}" dt="2026-06-25T00:51:20.732" v="3466" actId="20577"/>
          <ac:spMkLst>
            <pc:docMk/>
            <pc:sldMk cId="1333007015" sldId="1565"/>
            <ac:spMk id="6" creationId="{D8098365-347D-98ED-458F-6E1AD8EA840C}"/>
          </ac:spMkLst>
        </pc:spChg>
        <pc:graphicFrameChg chg="add del mod modGraphic">
          <ac:chgData name="Williams, Adrianna" userId="56d18f4a-7e63-4ef7-b0ee-b9a543a9ff82" providerId="ADAL" clId="{83C70E35-40A7-4F94-8102-55DC07D78621}" dt="2026-06-24T20:41:34.286" v="1544" actId="478"/>
          <ac:graphicFrameMkLst>
            <pc:docMk/>
            <pc:sldMk cId="1333007015" sldId="1565"/>
            <ac:graphicFrameMk id="5" creationId="{68A4AE60-39B2-2C92-0384-42093413F49C}"/>
          </ac:graphicFrameMkLst>
        </pc:graphicFrameChg>
      </pc:sldChg>
      <pc:sldChg chg="del ord">
        <pc:chgData name="Williams, Adrianna" userId="56d18f4a-7e63-4ef7-b0ee-b9a543a9ff82" providerId="ADAL" clId="{83C70E35-40A7-4F94-8102-55DC07D78621}" dt="2026-06-25T02:03:56.408" v="4176" actId="47"/>
        <pc:sldMkLst>
          <pc:docMk/>
          <pc:sldMk cId="3750252516" sldId="1566"/>
        </pc:sldMkLst>
      </pc:sldChg>
      <pc:sldChg chg="modSp mod ord">
        <pc:chgData name="Williams, Adrianna" userId="56d18f4a-7e63-4ef7-b0ee-b9a543a9ff82" providerId="ADAL" clId="{83C70E35-40A7-4F94-8102-55DC07D78621}" dt="2026-06-25T02:36:47.464" v="4712" actId="20577"/>
        <pc:sldMkLst>
          <pc:docMk/>
          <pc:sldMk cId="884339876" sldId="1567"/>
        </pc:sldMkLst>
        <pc:spChg chg="mod">
          <ac:chgData name="Williams, Adrianna" userId="56d18f4a-7e63-4ef7-b0ee-b9a543a9ff82" providerId="ADAL" clId="{83C70E35-40A7-4F94-8102-55DC07D78621}" dt="2026-06-25T02:36:47.464" v="4712" actId="20577"/>
          <ac:spMkLst>
            <pc:docMk/>
            <pc:sldMk cId="884339876" sldId="1567"/>
            <ac:spMk id="2" creationId="{9637EA62-15B9-A8AB-C184-3B88FC1ED61C}"/>
          </ac:spMkLst>
        </pc:spChg>
        <pc:graphicFrameChg chg="mod modGraphic">
          <ac:chgData name="Williams, Adrianna" userId="56d18f4a-7e63-4ef7-b0ee-b9a543a9ff82" providerId="ADAL" clId="{83C70E35-40A7-4F94-8102-55DC07D78621}" dt="2026-06-25T02:36:40.560" v="4711" actId="114"/>
          <ac:graphicFrameMkLst>
            <pc:docMk/>
            <pc:sldMk cId="884339876" sldId="1567"/>
            <ac:graphicFrameMk id="5" creationId="{1BE1894E-E2A1-981C-17C0-054F810F61F6}"/>
          </ac:graphicFrameMkLst>
        </pc:graphicFrameChg>
      </pc:sldChg>
      <pc:sldChg chg="add">
        <pc:chgData name="Williams, Adrianna" userId="56d18f4a-7e63-4ef7-b0ee-b9a543a9ff82" providerId="ADAL" clId="{83C70E35-40A7-4F94-8102-55DC07D78621}" dt="2026-06-24T21:12:57.753" v="1877" actId="2890"/>
        <pc:sldMkLst>
          <pc:docMk/>
          <pc:sldMk cId="1952208563" sldId="1567"/>
        </pc:sldMkLst>
      </pc:sldChg>
      <pc:sldChg chg="modSp add mod">
        <pc:chgData name="Williams, Adrianna" userId="56d18f4a-7e63-4ef7-b0ee-b9a543a9ff82" providerId="ADAL" clId="{83C70E35-40A7-4F94-8102-55DC07D78621}" dt="2026-06-25T02:37:24.045" v="4713" actId="403"/>
        <pc:sldMkLst>
          <pc:docMk/>
          <pc:sldMk cId="501983858" sldId="1568"/>
        </pc:sldMkLst>
        <pc:spChg chg="mod">
          <ac:chgData name="Williams, Adrianna" userId="56d18f4a-7e63-4ef7-b0ee-b9a543a9ff82" providerId="ADAL" clId="{83C70E35-40A7-4F94-8102-55DC07D78621}" dt="2026-06-25T01:57:45.677" v="3985" actId="20577"/>
          <ac:spMkLst>
            <pc:docMk/>
            <pc:sldMk cId="501983858" sldId="1568"/>
            <ac:spMk id="2" creationId="{70172338-72D9-B03C-906A-20BEE1FCC45B}"/>
          </ac:spMkLst>
        </pc:spChg>
        <pc:spChg chg="mod">
          <ac:chgData name="Williams, Adrianna" userId="56d18f4a-7e63-4ef7-b0ee-b9a543a9ff82" providerId="ADAL" clId="{83C70E35-40A7-4F94-8102-55DC07D78621}" dt="2026-06-25T02:37:24.045" v="4713" actId="403"/>
          <ac:spMkLst>
            <pc:docMk/>
            <pc:sldMk cId="501983858" sldId="1568"/>
            <ac:spMk id="6" creationId="{F7C01129-0AA1-CCC8-55F1-92787F21155C}"/>
          </ac:spMkLst>
        </pc:spChg>
      </pc:sldChg>
      <pc:sldChg chg="addSp modSp add mod">
        <pc:chgData name="Williams, Adrianna" userId="56d18f4a-7e63-4ef7-b0ee-b9a543a9ff82" providerId="ADAL" clId="{83C70E35-40A7-4F94-8102-55DC07D78621}" dt="2026-06-25T02:37:28.723" v="4714" actId="403"/>
        <pc:sldMkLst>
          <pc:docMk/>
          <pc:sldMk cId="1136977967" sldId="1569"/>
        </pc:sldMkLst>
        <pc:spChg chg="mod">
          <ac:chgData name="Williams, Adrianna" userId="56d18f4a-7e63-4ef7-b0ee-b9a543a9ff82" providerId="ADAL" clId="{83C70E35-40A7-4F94-8102-55DC07D78621}" dt="2026-06-24T22:12:36.413" v="2904" actId="114"/>
          <ac:spMkLst>
            <pc:docMk/>
            <pc:sldMk cId="1136977967" sldId="1569"/>
            <ac:spMk id="2" creationId="{B4C5DABC-8845-58CF-754E-5DB98E2742E1}"/>
          </ac:spMkLst>
        </pc:spChg>
        <pc:spChg chg="mod">
          <ac:chgData name="Williams, Adrianna" userId="56d18f4a-7e63-4ef7-b0ee-b9a543a9ff82" providerId="ADAL" clId="{83C70E35-40A7-4F94-8102-55DC07D78621}" dt="2026-06-25T02:37:28.723" v="4714" actId="403"/>
          <ac:spMkLst>
            <pc:docMk/>
            <pc:sldMk cId="1136977967" sldId="1569"/>
            <ac:spMk id="6" creationId="{A05A7B60-046C-3BE6-59EC-EDAB08D5104C}"/>
          </ac:spMkLst>
        </pc:spChg>
        <pc:picChg chg="add mod">
          <ac:chgData name="Williams, Adrianna" userId="56d18f4a-7e63-4ef7-b0ee-b9a543a9ff82" providerId="ADAL" clId="{83C70E35-40A7-4F94-8102-55DC07D78621}" dt="2026-06-24T22:00:30.784" v="2344" actId="1076"/>
          <ac:picMkLst>
            <pc:docMk/>
            <pc:sldMk cId="1136977967" sldId="1569"/>
            <ac:picMk id="1026" creationId="{1827DAC2-5362-B5B2-B0DA-6A3D7A8DA7D1}"/>
          </ac:picMkLst>
        </pc:picChg>
      </pc:sldChg>
      <pc:sldChg chg="modSp new mod">
        <pc:chgData name="Williams, Adrianna" userId="56d18f4a-7e63-4ef7-b0ee-b9a543a9ff82" providerId="ADAL" clId="{83C70E35-40A7-4F94-8102-55DC07D78621}" dt="2026-06-24T22:06:46.299" v="2761" actId="20577"/>
        <pc:sldMkLst>
          <pc:docMk/>
          <pc:sldMk cId="3936602399" sldId="1570"/>
        </pc:sldMkLst>
        <pc:spChg chg="mod">
          <ac:chgData name="Williams, Adrianna" userId="56d18f4a-7e63-4ef7-b0ee-b9a543a9ff82" providerId="ADAL" clId="{83C70E35-40A7-4F94-8102-55DC07D78621}" dt="2026-06-24T22:06:46.299" v="2761" actId="20577"/>
          <ac:spMkLst>
            <pc:docMk/>
            <pc:sldMk cId="3936602399" sldId="1570"/>
            <ac:spMk id="2" creationId="{9C170330-5917-FCDE-E3F9-51620E4CBD9C}"/>
          </ac:spMkLst>
        </pc:spChg>
      </pc:sldChg>
      <pc:sldChg chg="modSp new mod ord">
        <pc:chgData name="Williams, Adrianna" userId="56d18f4a-7e63-4ef7-b0ee-b9a543a9ff82" providerId="ADAL" clId="{83C70E35-40A7-4F94-8102-55DC07D78621}" dt="2026-06-25T02:40:09.781" v="4796" actId="20577"/>
        <pc:sldMkLst>
          <pc:docMk/>
          <pc:sldMk cId="4236117302" sldId="1571"/>
        </pc:sldMkLst>
        <pc:spChg chg="mod">
          <ac:chgData name="Williams, Adrianna" userId="56d18f4a-7e63-4ef7-b0ee-b9a543a9ff82" providerId="ADAL" clId="{83C70E35-40A7-4F94-8102-55DC07D78621}" dt="2026-06-24T22:19:59.440" v="3175" actId="207"/>
          <ac:spMkLst>
            <pc:docMk/>
            <pc:sldMk cId="4236117302" sldId="1571"/>
            <ac:spMk id="2" creationId="{BDC0EA02-FA34-213C-C8A8-124B5CCB3BED}"/>
          </ac:spMkLst>
        </pc:spChg>
        <pc:spChg chg="mod">
          <ac:chgData name="Williams, Adrianna" userId="56d18f4a-7e63-4ef7-b0ee-b9a543a9ff82" providerId="ADAL" clId="{83C70E35-40A7-4F94-8102-55DC07D78621}" dt="2026-06-25T02:40:09.781" v="4796" actId="20577"/>
          <ac:spMkLst>
            <pc:docMk/>
            <pc:sldMk cId="4236117302" sldId="1571"/>
            <ac:spMk id="3" creationId="{0F89735A-0986-4ABA-28AB-F457382A8EF9}"/>
          </ac:spMkLst>
        </pc:spChg>
      </pc:sldChg>
      <pc:sldChg chg="modSp add mod ord">
        <pc:chgData name="Williams, Adrianna" userId="56d18f4a-7e63-4ef7-b0ee-b9a543a9ff82" providerId="ADAL" clId="{83C70E35-40A7-4F94-8102-55DC07D78621}" dt="2026-06-25T02:38:15.027" v="4721" actId="403"/>
        <pc:sldMkLst>
          <pc:docMk/>
          <pc:sldMk cId="2633405553" sldId="1572"/>
        </pc:sldMkLst>
        <pc:spChg chg="mod">
          <ac:chgData name="Williams, Adrianna" userId="56d18f4a-7e63-4ef7-b0ee-b9a543a9ff82" providerId="ADAL" clId="{83C70E35-40A7-4F94-8102-55DC07D78621}" dt="2026-06-25T00:52:05.990" v="3474" actId="20577"/>
          <ac:spMkLst>
            <pc:docMk/>
            <pc:sldMk cId="2633405553" sldId="1572"/>
            <ac:spMk id="2" creationId="{54CF76AE-7339-6632-48E7-0438BF173107}"/>
          </ac:spMkLst>
        </pc:spChg>
        <pc:spChg chg="mod">
          <ac:chgData name="Williams, Adrianna" userId="56d18f4a-7e63-4ef7-b0ee-b9a543a9ff82" providerId="ADAL" clId="{83C70E35-40A7-4F94-8102-55DC07D78621}" dt="2026-06-25T02:38:15.027" v="4721" actId="403"/>
          <ac:spMkLst>
            <pc:docMk/>
            <pc:sldMk cId="2633405553" sldId="1572"/>
            <ac:spMk id="7" creationId="{72B7124E-742A-5E55-5E56-A5CB40FE59D1}"/>
          </ac:spMkLst>
        </pc:spChg>
      </pc:sldChg>
      <pc:sldChg chg="modSp new mod">
        <pc:chgData name="Williams, Adrianna" userId="56d18f4a-7e63-4ef7-b0ee-b9a543a9ff82" providerId="ADAL" clId="{83C70E35-40A7-4F94-8102-55DC07D78621}" dt="2026-06-25T02:40:27.401" v="4832" actId="20577"/>
        <pc:sldMkLst>
          <pc:docMk/>
          <pc:sldMk cId="840814259" sldId="1573"/>
        </pc:sldMkLst>
        <pc:spChg chg="mod">
          <ac:chgData name="Williams, Adrianna" userId="56d18f4a-7e63-4ef7-b0ee-b9a543a9ff82" providerId="ADAL" clId="{83C70E35-40A7-4F94-8102-55DC07D78621}" dt="2026-06-24T22:15:49.579" v="2954" actId="20577"/>
          <ac:spMkLst>
            <pc:docMk/>
            <pc:sldMk cId="840814259" sldId="1573"/>
            <ac:spMk id="2" creationId="{DE151098-CB1B-6049-5151-8A33A6A72DF1}"/>
          </ac:spMkLst>
        </pc:spChg>
        <pc:spChg chg="mod">
          <ac:chgData name="Williams, Adrianna" userId="56d18f4a-7e63-4ef7-b0ee-b9a543a9ff82" providerId="ADAL" clId="{83C70E35-40A7-4F94-8102-55DC07D78621}" dt="2026-06-25T02:40:27.401" v="4832" actId="20577"/>
          <ac:spMkLst>
            <pc:docMk/>
            <pc:sldMk cId="840814259" sldId="1573"/>
            <ac:spMk id="3" creationId="{A5773615-AC91-2684-578D-BE6659BD8852}"/>
          </ac:spMkLst>
        </pc:spChg>
      </pc:sldChg>
      <pc:sldChg chg="addSp modSp add mod">
        <pc:chgData name="Williams, Adrianna" userId="56d18f4a-7e63-4ef7-b0ee-b9a543a9ff82" providerId="ADAL" clId="{83C70E35-40A7-4F94-8102-55DC07D78621}" dt="2026-06-25T02:38:55.165" v="4761" actId="20577"/>
        <pc:sldMkLst>
          <pc:docMk/>
          <pc:sldMk cId="1654115064" sldId="1574"/>
        </pc:sldMkLst>
        <pc:spChg chg="mod">
          <ac:chgData name="Williams, Adrianna" userId="56d18f4a-7e63-4ef7-b0ee-b9a543a9ff82" providerId="ADAL" clId="{83C70E35-40A7-4F94-8102-55DC07D78621}" dt="2026-06-24T22:24:38.632" v="3222" actId="20577"/>
          <ac:spMkLst>
            <pc:docMk/>
            <pc:sldMk cId="1654115064" sldId="1574"/>
            <ac:spMk id="2" creationId="{89ED9630-FE75-7C58-C4CC-3164E5FD6884}"/>
          </ac:spMkLst>
        </pc:spChg>
        <pc:spChg chg="mod">
          <ac:chgData name="Williams, Adrianna" userId="56d18f4a-7e63-4ef7-b0ee-b9a543a9ff82" providerId="ADAL" clId="{83C70E35-40A7-4F94-8102-55DC07D78621}" dt="2026-06-25T02:38:55.165" v="4761" actId="20577"/>
          <ac:spMkLst>
            <pc:docMk/>
            <pc:sldMk cId="1654115064" sldId="1574"/>
            <ac:spMk id="3" creationId="{B5DCF424-A874-497C-88A4-244E3E839ED7}"/>
          </ac:spMkLst>
        </pc:spChg>
        <pc:graphicFrameChg chg="add mod">
          <ac:chgData name="Williams, Adrianna" userId="56d18f4a-7e63-4ef7-b0ee-b9a543a9ff82" providerId="ADAL" clId="{83C70E35-40A7-4F94-8102-55DC07D78621}" dt="2026-06-25T02:13:33.755" v="4222"/>
          <ac:graphicFrameMkLst>
            <pc:docMk/>
            <pc:sldMk cId="1654115064" sldId="1574"/>
            <ac:graphicFrameMk id="4" creationId="{A96C3A47-637C-4327-B694-81C72DD092B4}"/>
          </ac:graphicFrameMkLst>
        </pc:graphicFrameChg>
      </pc:sldChg>
      <pc:sldChg chg="delSp modSp new del mod">
        <pc:chgData name="Williams, Adrianna" userId="56d18f4a-7e63-4ef7-b0ee-b9a543a9ff82" providerId="ADAL" clId="{83C70E35-40A7-4F94-8102-55DC07D78621}" dt="2026-06-25T16:39:31.904" v="5628" actId="47"/>
        <pc:sldMkLst>
          <pc:docMk/>
          <pc:sldMk cId="1496592104" sldId="1575"/>
        </pc:sldMkLst>
        <pc:spChg chg="mod">
          <ac:chgData name="Williams, Adrianna" userId="56d18f4a-7e63-4ef7-b0ee-b9a543a9ff82" providerId="ADAL" clId="{83C70E35-40A7-4F94-8102-55DC07D78621}" dt="2026-06-25T16:01:05.210" v="4854" actId="20577"/>
          <ac:spMkLst>
            <pc:docMk/>
            <pc:sldMk cId="1496592104" sldId="1575"/>
            <ac:spMk id="2" creationId="{1AD9F06B-8850-ED93-17AA-417B9F72DA7A}"/>
          </ac:spMkLst>
        </pc:spChg>
        <pc:spChg chg="mod">
          <ac:chgData name="Williams, Adrianna" userId="56d18f4a-7e63-4ef7-b0ee-b9a543a9ff82" providerId="ADAL" clId="{83C70E35-40A7-4F94-8102-55DC07D78621}" dt="2026-06-25T16:37:21.306" v="5403" actId="20577"/>
          <ac:spMkLst>
            <pc:docMk/>
            <pc:sldMk cId="1496592104" sldId="1575"/>
            <ac:spMk id="3" creationId="{0F1273A4-57D9-6436-3277-11D583D9A23A}"/>
          </ac:spMkLst>
        </pc:spChg>
        <pc:spChg chg="del">
          <ac:chgData name="Williams, Adrianna" userId="56d18f4a-7e63-4ef7-b0ee-b9a543a9ff82" providerId="ADAL" clId="{83C70E35-40A7-4F94-8102-55DC07D78621}" dt="2026-06-25T16:36:36.215" v="5339" actId="478"/>
          <ac:spMkLst>
            <pc:docMk/>
            <pc:sldMk cId="1496592104" sldId="1575"/>
            <ac:spMk id="4" creationId="{D58276C0-C5B1-477A-E52E-34F88C569852}"/>
          </ac:spMkLst>
        </pc:spChg>
      </pc:sldChg>
      <pc:sldChg chg="addSp delSp modSp add mod">
        <pc:chgData name="Williams, Adrianna" userId="56d18f4a-7e63-4ef7-b0ee-b9a543a9ff82" providerId="ADAL" clId="{83C70E35-40A7-4F94-8102-55DC07D78621}" dt="2026-06-25T16:41:03.022" v="5680"/>
        <pc:sldMkLst>
          <pc:docMk/>
          <pc:sldMk cId="3300457475" sldId="1576"/>
        </pc:sldMkLst>
        <pc:spChg chg="mod">
          <ac:chgData name="Williams, Adrianna" userId="56d18f4a-7e63-4ef7-b0ee-b9a543a9ff82" providerId="ADAL" clId="{83C70E35-40A7-4F94-8102-55DC07D78621}" dt="2026-06-25T16:40:54.357" v="5678" actId="20577"/>
          <ac:spMkLst>
            <pc:docMk/>
            <pc:sldMk cId="3300457475" sldId="1576"/>
            <ac:spMk id="3" creationId="{62582CD9-C2EA-D1A7-F13E-F722B76D1424}"/>
          </ac:spMkLst>
        </pc:spChg>
        <pc:spChg chg="add mod">
          <ac:chgData name="Williams, Adrianna" userId="56d18f4a-7e63-4ef7-b0ee-b9a543a9ff82" providerId="ADAL" clId="{83C70E35-40A7-4F94-8102-55DC07D78621}" dt="2026-06-25T16:41:03.022" v="5680"/>
          <ac:spMkLst>
            <pc:docMk/>
            <pc:sldMk cId="3300457475" sldId="1576"/>
            <ac:spMk id="4" creationId="{1CDB55D2-16D1-EF0D-3050-374EDA78B8C6}"/>
          </ac:spMkLst>
        </pc:spChg>
        <pc:spChg chg="del">
          <ac:chgData name="Williams, Adrianna" userId="56d18f4a-7e63-4ef7-b0ee-b9a543a9ff82" providerId="ADAL" clId="{83C70E35-40A7-4F94-8102-55DC07D78621}" dt="2026-06-25T16:41:02.613" v="5679" actId="478"/>
          <ac:spMkLst>
            <pc:docMk/>
            <pc:sldMk cId="3300457475" sldId="1576"/>
            <ac:spMk id="5" creationId="{41AA808E-B357-B1BE-FDD6-DECB15AB5715}"/>
          </ac:spMkLst>
        </pc:spChg>
      </pc:sldChg>
      <pc:sldChg chg="addSp delSp modSp add mod">
        <pc:chgData name="Williams, Adrianna" userId="56d18f4a-7e63-4ef7-b0ee-b9a543a9ff82" providerId="ADAL" clId="{83C70E35-40A7-4F94-8102-55DC07D78621}" dt="2026-06-25T16:41:15.383" v="5682"/>
        <pc:sldMkLst>
          <pc:docMk/>
          <pc:sldMk cId="1362234537" sldId="1577"/>
        </pc:sldMkLst>
        <pc:spChg chg="mod">
          <ac:chgData name="Williams, Adrianna" userId="56d18f4a-7e63-4ef7-b0ee-b9a543a9ff82" providerId="ADAL" clId="{83C70E35-40A7-4F94-8102-55DC07D78621}" dt="2026-06-25T16:39:45.466" v="5664" actId="20577"/>
          <ac:spMkLst>
            <pc:docMk/>
            <pc:sldMk cId="1362234537" sldId="1577"/>
            <ac:spMk id="2" creationId="{7B3F948D-4A19-04F3-F1F7-36E7488FB012}"/>
          </ac:spMkLst>
        </pc:spChg>
        <pc:spChg chg="mod">
          <ac:chgData name="Williams, Adrianna" userId="56d18f4a-7e63-4ef7-b0ee-b9a543a9ff82" providerId="ADAL" clId="{83C70E35-40A7-4F94-8102-55DC07D78621}" dt="2026-06-25T16:40:25.860" v="5674" actId="20577"/>
          <ac:spMkLst>
            <pc:docMk/>
            <pc:sldMk cId="1362234537" sldId="1577"/>
            <ac:spMk id="3" creationId="{87838540-6195-7068-9E62-BE2A08E3B132}"/>
          </ac:spMkLst>
        </pc:spChg>
        <pc:spChg chg="add mod">
          <ac:chgData name="Williams, Adrianna" userId="56d18f4a-7e63-4ef7-b0ee-b9a543a9ff82" providerId="ADAL" clId="{83C70E35-40A7-4F94-8102-55DC07D78621}" dt="2026-06-25T16:41:15.383" v="5682"/>
          <ac:spMkLst>
            <pc:docMk/>
            <pc:sldMk cId="1362234537" sldId="1577"/>
            <ac:spMk id="4" creationId="{CB1E3B9B-50E2-1026-5FFE-65D8096BFD0D}"/>
          </ac:spMkLst>
        </pc:spChg>
        <pc:spChg chg="del">
          <ac:chgData name="Williams, Adrianna" userId="56d18f4a-7e63-4ef7-b0ee-b9a543a9ff82" providerId="ADAL" clId="{83C70E35-40A7-4F94-8102-55DC07D78621}" dt="2026-06-25T16:41:14.997" v="5681" actId="478"/>
          <ac:spMkLst>
            <pc:docMk/>
            <pc:sldMk cId="1362234537" sldId="1577"/>
            <ac:spMk id="5" creationId="{58E95CBD-6B4F-E3BF-135A-E49F8AC0DDE2}"/>
          </ac:spMkLst>
        </pc:spChg>
      </pc:sldChg>
    </pc:docChg>
  </pc:docChgLst>
  <pc:docChgLst>
    <pc:chgData name="Hopkins, Grace" userId="S::ghopkins@manatt.com::74757590-8c57-4477-b1bd-d45b17d93cd1" providerId="AD" clId="Web-{9791E69F-4C97-D00F-6772-03A316B9A9D2}"/>
    <pc:docChg chg="addSld delSld modSld sldOrd">
      <pc:chgData name="Hopkins, Grace" userId="S::ghopkins@manatt.com::74757590-8c57-4477-b1bd-d45b17d93cd1" providerId="AD" clId="Web-{9791E69F-4C97-D00F-6772-03A316B9A9D2}" dt="2026-06-24T22:11:35.763" v="2215" actId="20577"/>
      <pc:docMkLst>
        <pc:docMk/>
      </pc:docMkLst>
      <pc:sldChg chg="modSp">
        <pc:chgData name="Hopkins, Grace" userId="S::ghopkins@manatt.com::74757590-8c57-4477-b1bd-d45b17d93cd1" providerId="AD" clId="Web-{9791E69F-4C97-D00F-6772-03A316B9A9D2}" dt="2026-06-24T20:01:24.191" v="36"/>
        <pc:sldMkLst>
          <pc:docMk/>
          <pc:sldMk cId="3380482929" sldId="272"/>
        </pc:sldMkLst>
        <pc:graphicFrameChg chg="mod modGraphic">
          <ac:chgData name="Hopkins, Grace" userId="S::ghopkins@manatt.com::74757590-8c57-4477-b1bd-d45b17d93cd1" providerId="AD" clId="Web-{9791E69F-4C97-D00F-6772-03A316B9A9D2}" dt="2026-06-24T20:01:24.191" v="36"/>
          <ac:graphicFrameMkLst>
            <pc:docMk/>
            <pc:sldMk cId="3380482929" sldId="272"/>
            <ac:graphicFrameMk id="5" creationId="{0B8AC13B-BC7A-739F-0E69-CFD275B59116}"/>
          </ac:graphicFrameMkLst>
        </pc:graphicFrameChg>
        <pc:graphicFrameChg chg="mod modGraphic">
          <ac:chgData name="Hopkins, Grace" userId="S::ghopkins@manatt.com::74757590-8c57-4477-b1bd-d45b17d93cd1" providerId="AD" clId="Web-{9791E69F-4C97-D00F-6772-03A316B9A9D2}" dt="2026-06-24T20:01:19.816" v="34"/>
          <ac:graphicFrameMkLst>
            <pc:docMk/>
            <pc:sldMk cId="3380482929" sldId="272"/>
            <ac:graphicFrameMk id="6" creationId="{027D8781-BE2A-C114-B6E1-4BBFE5F4C907}"/>
          </ac:graphicFrameMkLst>
        </pc:graphicFrameChg>
      </pc:sldChg>
      <pc:sldChg chg="modSp">
        <pc:chgData name="Hopkins, Grace" userId="S::ghopkins@manatt.com::74757590-8c57-4477-b1bd-d45b17d93cd1" providerId="AD" clId="Web-{9791E69F-4C97-D00F-6772-03A316B9A9D2}" dt="2026-06-24T22:11:04.855" v="2206" actId="20577"/>
        <pc:sldMkLst>
          <pc:docMk/>
          <pc:sldMk cId="3719654856" sldId="278"/>
        </pc:sldMkLst>
        <pc:spChg chg="mod">
          <ac:chgData name="Hopkins, Grace" userId="S::ghopkins@manatt.com::74757590-8c57-4477-b1bd-d45b17d93cd1" providerId="AD" clId="Web-{9791E69F-4C97-D00F-6772-03A316B9A9D2}" dt="2026-06-24T22:11:04.855" v="2206" actId="20577"/>
          <ac:spMkLst>
            <pc:docMk/>
            <pc:sldMk cId="3719654856" sldId="278"/>
            <ac:spMk id="2" creationId="{D21CD425-61C5-6E32-4833-CA2BA31D10B2}"/>
          </ac:spMkLst>
        </pc:spChg>
        <pc:spChg chg="mod">
          <ac:chgData name="Hopkins, Grace" userId="S::ghopkins@manatt.com::74757590-8c57-4477-b1bd-d45b17d93cd1" providerId="AD" clId="Web-{9791E69F-4C97-D00F-6772-03A316B9A9D2}" dt="2026-06-24T19:59:34.406" v="14" actId="20577"/>
          <ac:spMkLst>
            <pc:docMk/>
            <pc:sldMk cId="3719654856" sldId="278"/>
            <ac:spMk id="3" creationId="{78565E6A-6791-3544-A95C-FE49C8CA1011}"/>
          </ac:spMkLst>
        </pc:spChg>
      </pc:sldChg>
      <pc:sldChg chg="del">
        <pc:chgData name="Hopkins, Grace" userId="S::ghopkins@manatt.com::74757590-8c57-4477-b1bd-d45b17d93cd1" providerId="AD" clId="Web-{9791E69F-4C97-D00F-6772-03A316B9A9D2}" dt="2026-06-24T20:00:52.877" v="31"/>
        <pc:sldMkLst>
          <pc:docMk/>
          <pc:sldMk cId="939078783" sldId="295"/>
        </pc:sldMkLst>
      </pc:sldChg>
      <pc:sldChg chg="modSp">
        <pc:chgData name="Hopkins, Grace" userId="S::ghopkins@manatt.com::74757590-8c57-4477-b1bd-d45b17d93cd1" providerId="AD" clId="Web-{9791E69F-4C97-D00F-6772-03A316B9A9D2}" dt="2026-06-24T22:11:17.668" v="2209" actId="20577"/>
        <pc:sldMkLst>
          <pc:docMk/>
          <pc:sldMk cId="1739268428" sldId="1546"/>
        </pc:sldMkLst>
        <pc:spChg chg="mod">
          <ac:chgData name="Hopkins, Grace" userId="S::ghopkins@manatt.com::74757590-8c57-4477-b1bd-d45b17d93cd1" providerId="AD" clId="Web-{9791E69F-4C97-D00F-6772-03A316B9A9D2}" dt="2026-06-24T22:11:17.668" v="2209" actId="20577"/>
          <ac:spMkLst>
            <pc:docMk/>
            <pc:sldMk cId="1739268428" sldId="1546"/>
            <ac:spMk id="2" creationId="{25EABD75-8F4E-19D9-2751-98A09709FC11}"/>
          </ac:spMkLst>
        </pc:spChg>
      </pc:sldChg>
      <pc:sldChg chg="modSp">
        <pc:chgData name="Hopkins, Grace" userId="S::ghopkins@manatt.com::74757590-8c57-4477-b1bd-d45b17d93cd1" providerId="AD" clId="Web-{9791E69F-4C97-D00F-6772-03A316B9A9D2}" dt="2026-06-24T22:06:41.430" v="2142" actId="20577"/>
        <pc:sldMkLst>
          <pc:docMk/>
          <pc:sldMk cId="2837103137" sldId="1551"/>
        </pc:sldMkLst>
        <pc:spChg chg="mod">
          <ac:chgData name="Hopkins, Grace" userId="S::ghopkins@manatt.com::74757590-8c57-4477-b1bd-d45b17d93cd1" providerId="AD" clId="Web-{9791E69F-4C97-D00F-6772-03A316B9A9D2}" dt="2026-06-24T22:06:41.430" v="2142" actId="20577"/>
          <ac:spMkLst>
            <pc:docMk/>
            <pc:sldMk cId="2837103137" sldId="1551"/>
            <ac:spMk id="3" creationId="{8AD7D195-0BEF-8543-238B-539B0B8300C4}"/>
          </ac:spMkLst>
        </pc:spChg>
      </pc:sldChg>
      <pc:sldChg chg="modSp modCm">
        <pc:chgData name="Hopkins, Grace" userId="S::ghopkins@manatt.com::74757590-8c57-4477-b1bd-d45b17d93cd1" providerId="AD" clId="Web-{9791E69F-4C97-D00F-6772-03A316B9A9D2}" dt="2026-06-24T22:11:20.169" v="2210" actId="20577"/>
        <pc:sldMkLst>
          <pc:docMk/>
          <pc:sldMk cId="4063217220" sldId="1552"/>
        </pc:sldMkLst>
        <pc:spChg chg="mod">
          <ac:chgData name="Hopkins, Grace" userId="S::ghopkins@manatt.com::74757590-8c57-4477-b1bd-d45b17d93cd1" providerId="AD" clId="Web-{9791E69F-4C97-D00F-6772-03A316B9A9D2}" dt="2026-06-24T22:11:20.169" v="2210" actId="20577"/>
          <ac:spMkLst>
            <pc:docMk/>
            <pc:sldMk cId="4063217220" sldId="1552"/>
            <ac:spMk id="2" creationId="{8047A1F1-B952-F939-8839-1C76BA283A72}"/>
          </ac:spMkLst>
        </pc:spChg>
        <pc:spChg chg="mod">
          <ac:chgData name="Hopkins, Grace" userId="S::ghopkins@manatt.com::74757590-8c57-4477-b1bd-d45b17d93cd1" providerId="AD" clId="Web-{9791E69F-4C97-D00F-6772-03A316B9A9D2}" dt="2026-06-24T20:00:11.204" v="28" actId="20577"/>
          <ac:spMkLst>
            <pc:docMk/>
            <pc:sldMk cId="4063217220" sldId="1552"/>
            <ac:spMk id="7" creationId="{64F46CE0-C70E-038A-97F6-47C6233FC4E3}"/>
          </ac:spMkLst>
        </pc:spChg>
        <pc:extLst>
          <p:ext xmlns:p="http://schemas.openxmlformats.org/presentationml/2006/main" uri="{D6D511B9-2390-475A-947B-AFAB55BFBCF1}">
            <pc226:cmChg xmlns:pc226="http://schemas.microsoft.com/office/powerpoint/2022/06/main/command" chg="mod">
              <pc226:chgData name="Hopkins, Grace" userId="S::ghopkins@manatt.com::74757590-8c57-4477-b1bd-d45b17d93cd1" providerId="AD" clId="Web-{9791E69F-4C97-D00F-6772-03A316B9A9D2}" dt="2026-06-24T20:00:11.204" v="28" actId="20577"/>
              <pc2:cmMkLst xmlns:pc2="http://schemas.microsoft.com/office/powerpoint/2019/9/main/command">
                <pc:docMk/>
                <pc:sldMk cId="4063217220" sldId="1552"/>
                <pc2:cmMk id="{32233CE1-9B4C-4650-ACAF-694D47981C1F}"/>
              </pc2:cmMkLst>
            </pc226:cmChg>
          </p:ext>
        </pc:extLst>
      </pc:sldChg>
      <pc:sldChg chg="modSp">
        <pc:chgData name="Hopkins, Grace" userId="S::ghopkins@manatt.com::74757590-8c57-4477-b1bd-d45b17d93cd1" providerId="AD" clId="Web-{9791E69F-4C97-D00F-6772-03A316B9A9D2}" dt="2026-06-24T22:11:35.763" v="2215" actId="20577"/>
        <pc:sldMkLst>
          <pc:docMk/>
          <pc:sldMk cId="1643594023" sldId="1555"/>
        </pc:sldMkLst>
        <pc:spChg chg="mod">
          <ac:chgData name="Hopkins, Grace" userId="S::ghopkins@manatt.com::74757590-8c57-4477-b1bd-d45b17d93cd1" providerId="AD" clId="Web-{9791E69F-4C97-D00F-6772-03A316B9A9D2}" dt="2026-06-24T22:11:28.904" v="2212" actId="20577"/>
          <ac:spMkLst>
            <pc:docMk/>
            <pc:sldMk cId="1643594023" sldId="1555"/>
            <ac:spMk id="2" creationId="{47138C5A-3AF6-E73F-294A-7D3B5BFD7F08}"/>
          </ac:spMkLst>
        </pc:spChg>
        <pc:spChg chg="mod">
          <ac:chgData name="Hopkins, Grace" userId="S::ghopkins@manatt.com::74757590-8c57-4477-b1bd-d45b17d93cd1" providerId="AD" clId="Web-{9791E69F-4C97-D00F-6772-03A316B9A9D2}" dt="2026-06-24T22:11:35.763" v="2215" actId="20577"/>
          <ac:spMkLst>
            <pc:docMk/>
            <pc:sldMk cId="1643594023" sldId="1555"/>
            <ac:spMk id="3" creationId="{3B21C104-9D07-2857-C79F-E268C95457F3}"/>
          </ac:spMkLst>
        </pc:spChg>
        <pc:spChg chg="mod">
          <ac:chgData name="Hopkins, Grace" userId="S::ghopkins@manatt.com::74757590-8c57-4477-b1bd-d45b17d93cd1" providerId="AD" clId="Web-{9791E69F-4C97-D00F-6772-03A316B9A9D2}" dt="2026-06-24T22:06:52.931" v="2144" actId="20577"/>
          <ac:spMkLst>
            <pc:docMk/>
            <pc:sldMk cId="1643594023" sldId="1555"/>
            <ac:spMk id="5" creationId="{BC27F99E-6D00-756F-7239-B6C4019F05C5}"/>
          </ac:spMkLst>
        </pc:spChg>
      </pc:sldChg>
      <pc:sldChg chg="del">
        <pc:chgData name="Hopkins, Grace" userId="S::ghopkins@manatt.com::74757590-8c57-4477-b1bd-d45b17d93cd1" providerId="AD" clId="Web-{9791E69F-4C97-D00F-6772-03A316B9A9D2}" dt="2026-06-24T19:58:52.951" v="0"/>
        <pc:sldMkLst>
          <pc:docMk/>
          <pc:sldMk cId="1607808625" sldId="1556"/>
        </pc:sldMkLst>
      </pc:sldChg>
      <pc:sldChg chg="del">
        <pc:chgData name="Hopkins, Grace" userId="S::ghopkins@manatt.com::74757590-8c57-4477-b1bd-d45b17d93cd1" providerId="AD" clId="Web-{9791E69F-4C97-D00F-6772-03A316B9A9D2}" dt="2026-06-24T19:58:53.498" v="1"/>
        <pc:sldMkLst>
          <pc:docMk/>
          <pc:sldMk cId="3574438806" sldId="1557"/>
        </pc:sldMkLst>
      </pc:sldChg>
      <pc:sldChg chg="del">
        <pc:chgData name="Hopkins, Grace" userId="S::ghopkins@manatt.com::74757590-8c57-4477-b1bd-d45b17d93cd1" providerId="AD" clId="Web-{9791E69F-4C97-D00F-6772-03A316B9A9D2}" dt="2026-06-24T19:58:54.389" v="2"/>
        <pc:sldMkLst>
          <pc:docMk/>
          <pc:sldMk cId="1514386814" sldId="1558"/>
        </pc:sldMkLst>
      </pc:sldChg>
      <pc:sldChg chg="del">
        <pc:chgData name="Hopkins, Grace" userId="S::ghopkins@manatt.com::74757590-8c57-4477-b1bd-d45b17d93cd1" providerId="AD" clId="Web-{9791E69F-4C97-D00F-6772-03A316B9A9D2}" dt="2026-06-24T19:58:54.435" v="3"/>
        <pc:sldMkLst>
          <pc:docMk/>
          <pc:sldMk cId="2408765361" sldId="1559"/>
        </pc:sldMkLst>
      </pc:sldChg>
      <pc:sldChg chg="del">
        <pc:chgData name="Hopkins, Grace" userId="S::ghopkins@manatt.com::74757590-8c57-4477-b1bd-d45b17d93cd1" providerId="AD" clId="Web-{9791E69F-4C97-D00F-6772-03A316B9A9D2}" dt="2026-06-24T19:58:54.810" v="4"/>
        <pc:sldMkLst>
          <pc:docMk/>
          <pc:sldMk cId="1675018576" sldId="1560"/>
        </pc:sldMkLst>
      </pc:sldChg>
      <pc:sldChg chg="del">
        <pc:chgData name="Hopkins, Grace" userId="S::ghopkins@manatt.com::74757590-8c57-4477-b1bd-d45b17d93cd1" providerId="AD" clId="Web-{9791E69F-4C97-D00F-6772-03A316B9A9D2}" dt="2026-06-24T19:58:55.373" v="5"/>
        <pc:sldMkLst>
          <pc:docMk/>
          <pc:sldMk cId="2805849134" sldId="1561"/>
        </pc:sldMkLst>
      </pc:sldChg>
      <pc:sldChg chg="del">
        <pc:chgData name="Hopkins, Grace" userId="S::ghopkins@manatt.com::74757590-8c57-4477-b1bd-d45b17d93cd1" providerId="AD" clId="Web-{9791E69F-4C97-D00F-6772-03A316B9A9D2}" dt="2026-06-24T19:58:55.873" v="6"/>
        <pc:sldMkLst>
          <pc:docMk/>
          <pc:sldMk cId="2075343911" sldId="1562"/>
        </pc:sldMkLst>
      </pc:sldChg>
      <pc:sldChg chg="del">
        <pc:chgData name="Hopkins, Grace" userId="S::ghopkins@manatt.com::74757590-8c57-4477-b1bd-d45b17d93cd1" providerId="AD" clId="Web-{9791E69F-4C97-D00F-6772-03A316B9A9D2}" dt="2026-06-24T19:58:56.232" v="7"/>
        <pc:sldMkLst>
          <pc:docMk/>
          <pc:sldMk cId="2930257191" sldId="1563"/>
        </pc:sldMkLst>
      </pc:sldChg>
      <pc:sldChg chg="modSp">
        <pc:chgData name="Hopkins, Grace" userId="S::ghopkins@manatt.com::74757590-8c57-4477-b1bd-d45b17d93cd1" providerId="AD" clId="Web-{9791E69F-4C97-D00F-6772-03A316B9A9D2}" dt="2026-06-24T22:06:47.196" v="2143" actId="20577"/>
        <pc:sldMkLst>
          <pc:docMk/>
          <pc:sldMk cId="928709158" sldId="1564"/>
        </pc:sldMkLst>
        <pc:spChg chg="mod">
          <ac:chgData name="Hopkins, Grace" userId="S::ghopkins@manatt.com::74757590-8c57-4477-b1bd-d45b17d93cd1" providerId="AD" clId="Web-{9791E69F-4C97-D00F-6772-03A316B9A9D2}" dt="2026-06-24T22:06:47.196" v="2143" actId="20577"/>
          <ac:spMkLst>
            <pc:docMk/>
            <pc:sldMk cId="928709158" sldId="1564"/>
            <ac:spMk id="5" creationId="{19C51851-C8C8-DC88-1623-97692F1477E0}"/>
          </ac:spMkLst>
        </pc:spChg>
      </pc:sldChg>
      <pc:sldChg chg="add del ord">
        <pc:chgData name="Hopkins, Grace" userId="S::ghopkins@manatt.com::74757590-8c57-4477-b1bd-d45b17d93cd1" providerId="AD" clId="Web-{9791E69F-4C97-D00F-6772-03A316B9A9D2}" dt="2026-06-24T20:02:04.911" v="37"/>
        <pc:sldMkLst>
          <pc:docMk/>
          <pc:sldMk cId="456937596" sldId="1565"/>
        </pc:sldMkLst>
      </pc:sldChg>
      <pc:sldChg chg="delSp modSp new">
        <pc:chgData name="Hopkins, Grace" userId="S::ghopkins@manatt.com::74757590-8c57-4477-b1bd-d45b17d93cd1" providerId="AD" clId="Web-{9791E69F-4C97-D00F-6772-03A316B9A9D2}" dt="2026-06-24T22:07:56.091" v="2205" actId="20577"/>
        <pc:sldMkLst>
          <pc:docMk/>
          <pc:sldMk cId="3750252516" sldId="1566"/>
        </pc:sldMkLst>
        <pc:spChg chg="mod">
          <ac:chgData name="Hopkins, Grace" userId="S::ghopkins@manatt.com::74757590-8c57-4477-b1bd-d45b17d93cd1" providerId="AD" clId="Web-{9791E69F-4C97-D00F-6772-03A316B9A9D2}" dt="2026-06-24T20:41:50.642" v="48" actId="20577"/>
          <ac:spMkLst>
            <pc:docMk/>
            <pc:sldMk cId="3750252516" sldId="1566"/>
            <ac:spMk id="2" creationId="{99900CA8-C29B-53C1-05DC-7CA85D37904D}"/>
          </ac:spMkLst>
        </pc:spChg>
        <pc:spChg chg="mod">
          <ac:chgData name="Hopkins, Grace" userId="S::ghopkins@manatt.com::74757590-8c57-4477-b1bd-d45b17d93cd1" providerId="AD" clId="Web-{9791E69F-4C97-D00F-6772-03A316B9A9D2}" dt="2026-06-24T22:07:56.091" v="2205" actId="20577"/>
          <ac:spMkLst>
            <pc:docMk/>
            <pc:sldMk cId="3750252516" sldId="1566"/>
            <ac:spMk id="3" creationId="{17C1C7D4-B073-1927-B854-84447F720453}"/>
          </ac:spMkLst>
        </pc:spChg>
        <pc:spChg chg="del">
          <ac:chgData name="Hopkins, Grace" userId="S::ghopkins@manatt.com::74757590-8c57-4477-b1bd-d45b17d93cd1" providerId="AD" clId="Web-{9791E69F-4C97-D00F-6772-03A316B9A9D2}" dt="2026-06-24T20:41:28.016" v="39"/>
          <ac:spMkLst>
            <pc:docMk/>
            <pc:sldMk cId="3750252516" sldId="1566"/>
            <ac:spMk id="4" creationId="{0679E40F-1D3C-81F7-3E17-9BAC524E5A01}"/>
          </ac:spMkLst>
        </pc:spChg>
        <pc:spChg chg="mod">
          <ac:chgData name="Hopkins, Grace" userId="S::ghopkins@manatt.com::74757590-8c57-4477-b1bd-d45b17d93cd1" providerId="AD" clId="Web-{9791E69F-4C97-D00F-6772-03A316B9A9D2}" dt="2026-06-24T20:41:59.970" v="49" actId="20577"/>
          <ac:spMkLst>
            <pc:docMk/>
            <pc:sldMk cId="3750252516" sldId="1566"/>
            <ac:spMk id="5" creationId="{44118CE7-986B-76EB-473B-BBBBC6347AB3}"/>
          </ac:spMkLst>
        </pc:spChg>
      </pc:sldChg>
      <pc:sldChg chg="addSp modSp add replId">
        <pc:chgData name="Hopkins, Grace" userId="S::ghopkins@manatt.com::74757590-8c57-4477-b1bd-d45b17d93cd1" providerId="AD" clId="Web-{9791E69F-4C97-D00F-6772-03A316B9A9D2}" dt="2026-06-24T22:11:08.840" v="2207" actId="20577"/>
        <pc:sldMkLst>
          <pc:docMk/>
          <pc:sldMk cId="884339876" sldId="1567"/>
        </pc:sldMkLst>
        <pc:spChg chg="mod">
          <ac:chgData name="Hopkins, Grace" userId="S::ghopkins@manatt.com::74757590-8c57-4477-b1bd-d45b17d93cd1" providerId="AD" clId="Web-{9791E69F-4C97-D00F-6772-03A316B9A9D2}" dt="2026-06-24T22:11:08.840" v="2207" actId="20577"/>
          <ac:spMkLst>
            <pc:docMk/>
            <pc:sldMk cId="884339876" sldId="1567"/>
            <ac:spMk id="2" creationId="{9637EA62-15B9-A8AB-C184-3B88FC1ED61C}"/>
          </ac:spMkLst>
        </pc:spChg>
        <pc:spChg chg="mod">
          <ac:chgData name="Hopkins, Grace" userId="S::ghopkins@manatt.com::74757590-8c57-4477-b1bd-d45b17d93cd1" providerId="AD" clId="Web-{9791E69F-4C97-D00F-6772-03A316B9A9D2}" dt="2026-06-24T21:16:02.613" v="163" actId="20577"/>
          <ac:spMkLst>
            <pc:docMk/>
            <pc:sldMk cId="884339876" sldId="1567"/>
            <ac:spMk id="3" creationId="{356D2724-DBEC-8D31-C8EA-50994EB8A740}"/>
          </ac:spMkLst>
        </pc:spChg>
        <pc:graphicFrameChg chg="add mod modGraphic">
          <ac:chgData name="Hopkins, Grace" userId="S::ghopkins@manatt.com::74757590-8c57-4477-b1bd-d45b17d93cd1" providerId="AD" clId="Web-{9791E69F-4C97-D00F-6772-03A316B9A9D2}" dt="2026-06-24T21:33:00.325" v="1162"/>
          <ac:graphicFrameMkLst>
            <pc:docMk/>
            <pc:sldMk cId="884339876" sldId="1567"/>
            <ac:graphicFrameMk id="5" creationId="{1BE1894E-E2A1-981C-17C0-054F810F61F6}"/>
          </ac:graphicFrameMkLst>
        </pc:graphicFrameChg>
      </pc:sldChg>
      <pc:sldChg chg="del">
        <pc:chgData name="Hopkins, Grace" userId="S::ghopkins@manatt.com::74757590-8c57-4477-b1bd-d45b17d93cd1" providerId="AD" clId="Web-{9791E69F-4C97-D00F-6772-03A316B9A9D2}" dt="2026-06-24T21:14:04.264" v="96"/>
        <pc:sldMkLst>
          <pc:docMk/>
          <pc:sldMk cId="1952208563" sldId="1567"/>
        </pc:sldMkLst>
      </pc:sldChg>
      <pc:sldChg chg="modSp">
        <pc:chgData name="Hopkins, Grace" userId="S::ghopkins@manatt.com::74757590-8c57-4477-b1bd-d45b17d93cd1" providerId="AD" clId="Web-{9791E69F-4C97-D00F-6772-03A316B9A9D2}" dt="2026-06-24T22:07:03.353" v="2145" actId="20577"/>
        <pc:sldMkLst>
          <pc:docMk/>
          <pc:sldMk cId="3936602399" sldId="1570"/>
        </pc:sldMkLst>
        <pc:spChg chg="mod">
          <ac:chgData name="Hopkins, Grace" userId="S::ghopkins@manatt.com::74757590-8c57-4477-b1bd-d45b17d93cd1" providerId="AD" clId="Web-{9791E69F-4C97-D00F-6772-03A316B9A9D2}" dt="2026-06-24T22:07:03.353" v="2145" actId="20577"/>
          <ac:spMkLst>
            <pc:docMk/>
            <pc:sldMk cId="3936602399" sldId="1570"/>
            <ac:spMk id="3" creationId="{776F8BB4-D041-45F2-3676-ED4FBDD74404}"/>
          </ac:spMkLst>
        </pc:spChg>
      </pc:sldChg>
      <pc:sldChg chg="modSp">
        <pc:chgData name="Hopkins, Grace" userId="S::ghopkins@manatt.com::74757590-8c57-4477-b1bd-d45b17d93cd1" providerId="AD" clId="Web-{9791E69F-4C97-D00F-6772-03A316B9A9D2}" dt="2026-06-24T22:11:24.247" v="2211" actId="20577"/>
        <pc:sldMkLst>
          <pc:docMk/>
          <pc:sldMk cId="2633405553" sldId="1572"/>
        </pc:sldMkLst>
        <pc:spChg chg="mod">
          <ac:chgData name="Hopkins, Grace" userId="S::ghopkins@manatt.com::74757590-8c57-4477-b1bd-d45b17d93cd1" providerId="AD" clId="Web-{9791E69F-4C97-D00F-6772-03A316B9A9D2}" dt="2026-06-24T22:11:24.247" v="2211" actId="20577"/>
          <ac:spMkLst>
            <pc:docMk/>
            <pc:sldMk cId="2633405553" sldId="1572"/>
            <ac:spMk id="2" creationId="{54CF76AE-7339-6632-48E7-0438BF173107}"/>
          </ac:spMkLst>
        </pc:spChg>
      </pc:sldChg>
    </pc:docChg>
  </pc:docChgLst>
  <pc:docChgLst>
    <pc:chgData name="Hopkins, Grace" userId="S::ghopkins@manatt.com::74757590-8c57-4477-b1bd-d45b17d93cd1" providerId="AD" clId="Web-{7B1FF10B-0819-277E-BB7A-FFC5DE4D3593}"/>
    <pc:docChg chg="addSld delSld modSld sldOrd">
      <pc:chgData name="Hopkins, Grace" userId="S::ghopkins@manatt.com::74757590-8c57-4477-b1bd-d45b17d93cd1" providerId="AD" clId="Web-{7B1FF10B-0819-277E-BB7A-FFC5DE4D3593}" dt="2026-06-24T17:20:40.656" v="84"/>
      <pc:docMkLst>
        <pc:docMk/>
      </pc:docMkLst>
      <pc:sldChg chg="modSp del modCm">
        <pc:chgData name="Hopkins, Grace" userId="S::ghopkins@manatt.com::74757590-8c57-4477-b1bd-d45b17d93cd1" providerId="AD" clId="Web-{7B1FF10B-0819-277E-BB7A-FFC5DE4D3593}" dt="2026-06-24T16:03:01.739" v="25"/>
        <pc:sldMkLst>
          <pc:docMk/>
          <pc:sldMk cId="4048327995" sldId="264"/>
        </pc:sldMkLst>
        <pc:spChg chg="mod">
          <ac:chgData name="Hopkins, Grace" userId="S::ghopkins@manatt.com::74757590-8c57-4477-b1bd-d45b17d93cd1" providerId="AD" clId="Web-{7B1FF10B-0819-277E-BB7A-FFC5DE4D3593}" dt="2026-06-24T16:02:02.408" v="19" actId="20577"/>
          <ac:spMkLst>
            <pc:docMk/>
            <pc:sldMk cId="4048327995" sldId="264"/>
            <ac:spMk id="7" creationId="{DEFD313F-20CA-79D3-ADB9-3B645D63D971}"/>
          </ac:spMkLst>
        </pc:spChg>
        <pc:extLst>
          <p:ext xmlns:p="http://schemas.openxmlformats.org/presentationml/2006/main" uri="{D6D511B9-2390-475A-947B-AFAB55BFBCF1}">
            <pc226:cmChg xmlns:pc226="http://schemas.microsoft.com/office/powerpoint/2022/06/main/command" chg="mod">
              <pc226:chgData name="Hopkins, Grace" userId="S::ghopkins@manatt.com::74757590-8c57-4477-b1bd-d45b17d93cd1" providerId="AD" clId="Web-{7B1FF10B-0819-277E-BB7A-FFC5DE4D3593}" dt="2026-06-24T16:01:54.018" v="18" actId="20577"/>
              <pc2:cmMkLst xmlns:pc2="http://schemas.microsoft.com/office/powerpoint/2019/9/main/command">
                <pc:docMk/>
                <pc:sldMk cId="4048327995" sldId="264"/>
                <pc2:cmMk id="{772BC799-22EE-4846-A1B1-3FCA53CCA79D}"/>
              </pc2:cmMkLst>
            </pc226:cmChg>
          </p:ext>
        </pc:extLst>
      </pc:sldChg>
      <pc:sldChg chg="modSp modCm">
        <pc:chgData name="Hopkins, Grace" userId="S::ghopkins@manatt.com::74757590-8c57-4477-b1bd-d45b17d93cd1" providerId="AD" clId="Web-{7B1FF10B-0819-277E-BB7A-FFC5DE4D3593}" dt="2026-06-24T16:27:21.793" v="33" actId="20577"/>
        <pc:sldMkLst>
          <pc:docMk/>
          <pc:sldMk cId="3719654856" sldId="278"/>
        </pc:sldMkLst>
        <pc:spChg chg="mod">
          <ac:chgData name="Hopkins, Grace" userId="S::ghopkins@manatt.com::74757590-8c57-4477-b1bd-d45b17d93cd1" providerId="AD" clId="Web-{7B1FF10B-0819-277E-BB7A-FFC5DE4D3593}" dt="2026-06-24T16:27:21.793" v="33" actId="20577"/>
          <ac:spMkLst>
            <pc:docMk/>
            <pc:sldMk cId="3719654856" sldId="278"/>
            <ac:spMk id="3" creationId="{78565E6A-6791-3544-A95C-FE49C8CA1011}"/>
          </ac:spMkLst>
        </pc:spChg>
        <pc:extLst>
          <p:ext xmlns:p="http://schemas.openxmlformats.org/presentationml/2006/main" uri="{D6D511B9-2390-475A-947B-AFAB55BFBCF1}">
            <pc226:cmChg xmlns:pc226="http://schemas.microsoft.com/office/powerpoint/2022/06/main/command" chg="mod">
              <pc226:chgData name="Hopkins, Grace" userId="S::ghopkins@manatt.com::74757590-8c57-4477-b1bd-d45b17d93cd1" providerId="AD" clId="Web-{7B1FF10B-0819-277E-BB7A-FFC5DE4D3593}" dt="2026-06-24T16:27:09.417" v="28" actId="20577"/>
              <pc2:cmMkLst xmlns:pc2="http://schemas.microsoft.com/office/powerpoint/2019/9/main/command">
                <pc:docMk/>
                <pc:sldMk cId="3719654856" sldId="278"/>
                <pc2:cmMk id="{88830660-913B-41CA-87AE-9EB7A656A4FA}"/>
              </pc2:cmMkLst>
            </pc226:cmChg>
          </p:ext>
        </pc:extLst>
      </pc:sldChg>
      <pc:sldChg chg="del">
        <pc:chgData name="Hopkins, Grace" userId="S::ghopkins@manatt.com::74757590-8c57-4477-b1bd-d45b17d93cd1" providerId="AD" clId="Web-{7B1FF10B-0819-277E-BB7A-FFC5DE4D3593}" dt="2026-06-24T17:17:08.795" v="65"/>
        <pc:sldMkLst>
          <pc:docMk/>
          <pc:sldMk cId="356860059" sldId="1550"/>
        </pc:sldMkLst>
      </pc:sldChg>
      <pc:sldChg chg="modSp">
        <pc:chgData name="Hopkins, Grace" userId="S::ghopkins@manatt.com::74757590-8c57-4477-b1bd-d45b17d93cd1" providerId="AD" clId="Web-{7B1FF10B-0819-277E-BB7A-FFC5DE4D3593}" dt="2026-06-24T17:16:57.576" v="63" actId="20577"/>
        <pc:sldMkLst>
          <pc:docMk/>
          <pc:sldMk cId="2837103137" sldId="1551"/>
        </pc:sldMkLst>
        <pc:spChg chg="mod">
          <ac:chgData name="Hopkins, Grace" userId="S::ghopkins@manatt.com::74757590-8c57-4477-b1bd-d45b17d93cd1" providerId="AD" clId="Web-{7B1FF10B-0819-277E-BB7A-FFC5DE4D3593}" dt="2026-06-24T17:16:57.576" v="63" actId="20577"/>
          <ac:spMkLst>
            <pc:docMk/>
            <pc:sldMk cId="2837103137" sldId="1551"/>
            <ac:spMk id="2" creationId="{C29A9768-96BF-791B-41C1-AC4557BBD486}"/>
          </ac:spMkLst>
        </pc:spChg>
      </pc:sldChg>
      <pc:sldChg chg="del">
        <pc:chgData name="Hopkins, Grace" userId="S::ghopkins@manatt.com::74757590-8c57-4477-b1bd-d45b17d93cd1" providerId="AD" clId="Web-{7B1FF10B-0819-277E-BB7A-FFC5DE4D3593}" dt="2026-06-24T16:56:59.604" v="34"/>
        <pc:sldMkLst>
          <pc:docMk/>
          <pc:sldMk cId="1607808625" sldId="1554"/>
        </pc:sldMkLst>
      </pc:sldChg>
      <pc:sldChg chg="delSp modSp new ord">
        <pc:chgData name="Hopkins, Grace" userId="S::ghopkins@manatt.com::74757590-8c57-4477-b1bd-d45b17d93cd1" providerId="AD" clId="Web-{7B1FF10B-0819-277E-BB7A-FFC5DE4D3593}" dt="2026-06-24T16:03:15.677" v="27" actId="20577"/>
        <pc:sldMkLst>
          <pc:docMk/>
          <pc:sldMk cId="1643594023" sldId="1555"/>
        </pc:sldMkLst>
        <pc:spChg chg="mod">
          <ac:chgData name="Hopkins, Grace" userId="S::ghopkins@manatt.com::74757590-8c57-4477-b1bd-d45b17d93cd1" providerId="AD" clId="Web-{7B1FF10B-0819-277E-BB7A-FFC5DE4D3593}" dt="2026-06-24T16:03:15.677" v="27" actId="20577"/>
          <ac:spMkLst>
            <pc:docMk/>
            <pc:sldMk cId="1643594023" sldId="1555"/>
            <ac:spMk id="2" creationId="{47138C5A-3AF6-E73F-294A-7D3B5BFD7F08}"/>
          </ac:spMkLst>
        </pc:spChg>
        <pc:spChg chg="del">
          <ac:chgData name="Hopkins, Grace" userId="S::ghopkins@manatt.com::74757590-8c57-4477-b1bd-d45b17d93cd1" providerId="AD" clId="Web-{7B1FF10B-0819-277E-BB7A-FFC5DE4D3593}" dt="2026-06-24T16:02:17.284" v="22"/>
          <ac:spMkLst>
            <pc:docMk/>
            <pc:sldMk cId="1643594023" sldId="1555"/>
            <ac:spMk id="4" creationId="{51BE4F5E-ED26-AC22-3A55-1B7D780862C7}"/>
          </ac:spMkLst>
        </pc:spChg>
        <pc:spChg chg="mod">
          <ac:chgData name="Hopkins, Grace" userId="S::ghopkins@manatt.com::74757590-8c57-4477-b1bd-d45b17d93cd1" providerId="AD" clId="Web-{7B1FF10B-0819-277E-BB7A-FFC5DE4D3593}" dt="2026-06-24T16:02:57.567" v="24" actId="20577"/>
          <ac:spMkLst>
            <pc:docMk/>
            <pc:sldMk cId="1643594023" sldId="1555"/>
            <ac:spMk id="5" creationId="{BC27F99E-6D00-756F-7239-B6C4019F05C5}"/>
          </ac:spMkLst>
        </pc:spChg>
      </pc:sldChg>
      <pc:sldChg chg="modSp add ord">
        <pc:chgData name="Hopkins, Grace" userId="S::ghopkins@manatt.com::74757590-8c57-4477-b1bd-d45b17d93cd1" providerId="AD" clId="Web-{7B1FF10B-0819-277E-BB7A-FFC5DE4D3593}" dt="2026-06-24T17:20:40.656" v="84"/>
        <pc:sldMkLst>
          <pc:docMk/>
          <pc:sldMk cId="1607808625" sldId="1556"/>
        </pc:sldMkLst>
        <pc:graphicFrameChg chg="mod modGraphic">
          <ac:chgData name="Hopkins, Grace" userId="S::ghopkins@manatt.com::74757590-8c57-4477-b1bd-d45b17d93cd1" providerId="AD" clId="Web-{7B1FF10B-0819-277E-BB7A-FFC5DE4D3593}" dt="2026-06-24T17:20:40.656" v="84"/>
          <ac:graphicFrameMkLst>
            <pc:docMk/>
            <pc:sldMk cId="1607808625" sldId="1556"/>
            <ac:graphicFrameMk id="4" creationId="{9E2EE8FD-751A-8B27-0DBD-40ECB4BF575B}"/>
          </ac:graphicFrameMkLst>
        </pc:graphicFrameChg>
      </pc:sldChg>
      <pc:sldChg chg="modSp add">
        <pc:chgData name="Hopkins, Grace" userId="S::ghopkins@manatt.com::74757590-8c57-4477-b1bd-d45b17d93cd1" providerId="AD" clId="Web-{7B1FF10B-0819-277E-BB7A-FFC5DE4D3593}" dt="2026-06-24T17:19:55.434" v="68"/>
        <pc:sldMkLst>
          <pc:docMk/>
          <pc:sldMk cId="3574438806" sldId="1557"/>
        </pc:sldMkLst>
        <pc:graphicFrameChg chg="modGraphic">
          <ac:chgData name="Hopkins, Grace" userId="S::ghopkins@manatt.com::74757590-8c57-4477-b1bd-d45b17d93cd1" providerId="AD" clId="Web-{7B1FF10B-0819-277E-BB7A-FFC5DE4D3593}" dt="2026-06-24T17:19:55.434" v="68"/>
          <ac:graphicFrameMkLst>
            <pc:docMk/>
            <pc:sldMk cId="3574438806" sldId="1557"/>
            <ac:graphicFrameMk id="3" creationId="{0B3EA5C0-4D2D-641F-BBA3-A158F33C99D8}"/>
          </ac:graphicFrameMkLst>
        </pc:graphicFrameChg>
      </pc:sldChg>
      <pc:sldChg chg="add">
        <pc:chgData name="Hopkins, Grace" userId="S::ghopkins@manatt.com::74757590-8c57-4477-b1bd-d45b17d93cd1" providerId="AD" clId="Web-{7B1FF10B-0819-277E-BB7A-FFC5DE4D3593}" dt="2026-06-24T16:58:06.063" v="38"/>
        <pc:sldMkLst>
          <pc:docMk/>
          <pc:sldMk cId="1514386814" sldId="1558"/>
        </pc:sldMkLst>
      </pc:sldChg>
      <pc:sldChg chg="add">
        <pc:chgData name="Hopkins, Grace" userId="S::ghopkins@manatt.com::74757590-8c57-4477-b1bd-d45b17d93cd1" providerId="AD" clId="Web-{7B1FF10B-0819-277E-BB7A-FFC5DE4D3593}" dt="2026-06-24T16:58:15.798" v="39"/>
        <pc:sldMkLst>
          <pc:docMk/>
          <pc:sldMk cId="2408765361" sldId="1559"/>
        </pc:sldMkLst>
      </pc:sldChg>
      <pc:sldChg chg="add">
        <pc:chgData name="Hopkins, Grace" userId="S::ghopkins@manatt.com::74757590-8c57-4477-b1bd-d45b17d93cd1" providerId="AD" clId="Web-{7B1FF10B-0819-277E-BB7A-FFC5DE4D3593}" dt="2026-06-24T16:58:22.939" v="40"/>
        <pc:sldMkLst>
          <pc:docMk/>
          <pc:sldMk cId="1675018576" sldId="1560"/>
        </pc:sldMkLst>
      </pc:sldChg>
      <pc:sldChg chg="add">
        <pc:chgData name="Hopkins, Grace" userId="S::ghopkins@manatt.com::74757590-8c57-4477-b1bd-d45b17d93cd1" providerId="AD" clId="Web-{7B1FF10B-0819-277E-BB7A-FFC5DE4D3593}" dt="2026-06-24T17:04:21.530" v="41"/>
        <pc:sldMkLst>
          <pc:docMk/>
          <pc:sldMk cId="2805849134" sldId="1561"/>
        </pc:sldMkLst>
      </pc:sldChg>
      <pc:sldChg chg="add">
        <pc:chgData name="Hopkins, Grace" userId="S::ghopkins@manatt.com::74757590-8c57-4477-b1bd-d45b17d93cd1" providerId="AD" clId="Web-{7B1FF10B-0819-277E-BB7A-FFC5DE4D3593}" dt="2026-06-24T17:04:27.734" v="42"/>
        <pc:sldMkLst>
          <pc:docMk/>
          <pc:sldMk cId="2075343911" sldId="1562"/>
        </pc:sldMkLst>
      </pc:sldChg>
      <pc:sldChg chg="add">
        <pc:chgData name="Hopkins, Grace" userId="S::ghopkins@manatt.com::74757590-8c57-4477-b1bd-d45b17d93cd1" providerId="AD" clId="Web-{7B1FF10B-0819-277E-BB7A-FFC5DE4D3593}" dt="2026-06-24T17:04:34.187" v="43"/>
        <pc:sldMkLst>
          <pc:docMk/>
          <pc:sldMk cId="2930257191" sldId="1563"/>
        </pc:sldMkLst>
      </pc:sldChg>
      <pc:sldChg chg="modSp add">
        <pc:chgData name="Hopkins, Grace" userId="S::ghopkins@manatt.com::74757590-8c57-4477-b1bd-d45b17d93cd1" providerId="AD" clId="Web-{7B1FF10B-0819-277E-BB7A-FFC5DE4D3593}" dt="2026-06-24T17:18:29.755" v="67"/>
        <pc:sldMkLst>
          <pc:docMk/>
          <pc:sldMk cId="928709158" sldId="1564"/>
        </pc:sldMkLst>
        <pc:spChg chg="mod">
          <ac:chgData name="Hopkins, Grace" userId="S::ghopkins@manatt.com::74757590-8c57-4477-b1bd-d45b17d93cd1" providerId="AD" clId="Web-{7B1FF10B-0819-277E-BB7A-FFC5DE4D3593}" dt="2026-06-24T17:17:07.108" v="64" actId="20577"/>
          <ac:spMkLst>
            <pc:docMk/>
            <pc:sldMk cId="928709158" sldId="1564"/>
            <ac:spMk id="5" creationId="{19C51851-C8C8-DC88-1623-97692F1477E0}"/>
          </ac:spMkLst>
        </pc:spChg>
        <pc:graphicFrameChg chg="mod modGraphic">
          <ac:chgData name="Hopkins, Grace" userId="S::ghopkins@manatt.com::74757590-8c57-4477-b1bd-d45b17d93cd1" providerId="AD" clId="Web-{7B1FF10B-0819-277E-BB7A-FFC5DE4D3593}" dt="2026-06-24T17:18:29.755" v="67"/>
          <ac:graphicFrameMkLst>
            <pc:docMk/>
            <pc:sldMk cId="928709158" sldId="1564"/>
            <ac:graphicFrameMk id="4" creationId="{A2590844-C69D-28BC-F8E8-73F442C74AB1}"/>
          </ac:graphicFrameMkLst>
        </pc:graphicFrameChg>
      </pc:sldChg>
    </pc:docChg>
  </pc:docChgLst>
  <pc:docChgLst>
    <pc:chgData name="Hopkins, Grace" userId="S::ghopkins@manatt.com::74757590-8c57-4477-b1bd-d45b17d93cd1" providerId="AD" clId="Web-{82E54FE8-7ED1-2F60-2891-AB3D4B02D491}"/>
    <pc:docChg chg="mod modSld">
      <pc:chgData name="Hopkins, Grace" userId="S::ghopkins@manatt.com::74757590-8c57-4477-b1bd-d45b17d93cd1" providerId="AD" clId="Web-{82E54FE8-7ED1-2F60-2891-AB3D4B02D491}" dt="2026-06-23T21:27:11.777" v="5" actId="20577"/>
      <pc:docMkLst>
        <pc:docMk/>
      </pc:docMkLst>
      <pc:sldChg chg="modSp">
        <pc:chgData name="Hopkins, Grace" userId="S::ghopkins@manatt.com::74757590-8c57-4477-b1bd-d45b17d93cd1" providerId="AD" clId="Web-{82E54FE8-7ED1-2F60-2891-AB3D4B02D491}" dt="2026-06-23T21:27:11.777" v="5" actId="20577"/>
        <pc:sldMkLst>
          <pc:docMk/>
          <pc:sldMk cId="4063217220" sldId="1552"/>
        </pc:sldMkLst>
        <pc:spChg chg="mod">
          <ac:chgData name="Hopkins, Grace" userId="S::ghopkins@manatt.com::74757590-8c57-4477-b1bd-d45b17d93cd1" providerId="AD" clId="Web-{82E54FE8-7ED1-2F60-2891-AB3D4B02D491}" dt="2026-06-23T21:27:11.777" v="5" actId="20577"/>
          <ac:spMkLst>
            <pc:docMk/>
            <pc:sldMk cId="4063217220" sldId="1552"/>
            <ac:spMk id="7" creationId="{64F46CE0-C70E-038A-97F6-47C6233FC4E3}"/>
          </ac:spMkLst>
        </pc:spChg>
      </pc:sldChg>
    </pc:docChg>
  </pc:docChgLst>
  <pc:docChgLst>
    <pc:chgData name="Hopkins, Grace" userId="74757590-8c57-4477-b1bd-d45b17d93cd1" providerId="ADAL" clId="{90B08783-68BC-44F1-A551-69FDDED9D2AD}"/>
    <pc:docChg chg="undo custSel addSld delSld modSld sldOrd delMainMaster">
      <pc:chgData name="Hopkins, Grace" userId="74757590-8c57-4477-b1bd-d45b17d93cd1" providerId="ADAL" clId="{90B08783-68BC-44F1-A551-69FDDED9D2AD}" dt="2026-06-22T19:58:51.097" v="3217" actId="1076"/>
      <pc:docMkLst>
        <pc:docMk/>
      </pc:docMkLst>
      <pc:sldChg chg="modSp mod">
        <pc:chgData name="Hopkins, Grace" userId="74757590-8c57-4477-b1bd-d45b17d93cd1" providerId="ADAL" clId="{90B08783-68BC-44F1-A551-69FDDED9D2AD}" dt="2026-06-22T18:12:24.591" v="73" actId="20577"/>
        <pc:sldMkLst>
          <pc:docMk/>
          <pc:sldMk cId="311870141" sldId="257"/>
        </pc:sldMkLst>
        <pc:spChg chg="mod">
          <ac:chgData name="Hopkins, Grace" userId="74757590-8c57-4477-b1bd-d45b17d93cd1" providerId="ADAL" clId="{90B08783-68BC-44F1-A551-69FDDED9D2AD}" dt="2026-06-22T18:12:24.591" v="73" actId="20577"/>
          <ac:spMkLst>
            <pc:docMk/>
            <pc:sldMk cId="311870141" sldId="257"/>
            <ac:spMk id="2" creationId="{0964B57E-91C7-DBB4-17A7-4FD1BB8FF75A}"/>
          </ac:spMkLst>
        </pc:spChg>
        <pc:spChg chg="mod">
          <ac:chgData name="Hopkins, Grace" userId="74757590-8c57-4477-b1bd-d45b17d93cd1" providerId="ADAL" clId="{90B08783-68BC-44F1-A551-69FDDED9D2AD}" dt="2026-06-22T18:12:06.411" v="46" actId="20577"/>
          <ac:spMkLst>
            <pc:docMk/>
            <pc:sldMk cId="311870141" sldId="257"/>
            <ac:spMk id="24" creationId="{85B1AAA0-440A-C36D-4609-63B6E8D45CF0}"/>
          </ac:spMkLst>
        </pc:spChg>
      </pc:sldChg>
      <pc:sldChg chg="modSp mod">
        <pc:chgData name="Hopkins, Grace" userId="74757590-8c57-4477-b1bd-d45b17d93cd1" providerId="ADAL" clId="{90B08783-68BC-44F1-A551-69FDDED9D2AD}" dt="2026-06-22T19:46:15.684" v="3055" actId="20577"/>
        <pc:sldMkLst>
          <pc:docMk/>
          <pc:sldMk cId="3380482929" sldId="272"/>
        </pc:sldMkLst>
        <pc:spChg chg="mod">
          <ac:chgData name="Hopkins, Grace" userId="74757590-8c57-4477-b1bd-d45b17d93cd1" providerId="ADAL" clId="{90B08783-68BC-44F1-A551-69FDDED9D2AD}" dt="2026-06-22T18:13:20.268" v="115" actId="20577"/>
          <ac:spMkLst>
            <pc:docMk/>
            <pc:sldMk cId="3380482929" sldId="272"/>
            <ac:spMk id="3" creationId="{9EE3CB27-AB46-23AD-C12E-02C0BF5B8D09}"/>
          </ac:spMkLst>
        </pc:spChg>
        <pc:graphicFrameChg chg="modGraphic">
          <ac:chgData name="Hopkins, Grace" userId="74757590-8c57-4477-b1bd-d45b17d93cd1" providerId="ADAL" clId="{90B08783-68BC-44F1-A551-69FDDED9D2AD}" dt="2026-06-22T19:45:59.451" v="3012" actId="20577"/>
          <ac:graphicFrameMkLst>
            <pc:docMk/>
            <pc:sldMk cId="3380482929" sldId="272"/>
            <ac:graphicFrameMk id="6" creationId="{027D8781-BE2A-C114-B6E1-4BBFE5F4C907}"/>
          </ac:graphicFrameMkLst>
        </pc:graphicFrameChg>
      </pc:sldChg>
      <pc:sldChg chg="modSp mod">
        <pc:chgData name="Hopkins, Grace" userId="74757590-8c57-4477-b1bd-d45b17d93cd1" providerId="ADAL" clId="{90B08783-68BC-44F1-A551-69FDDED9D2AD}" dt="2026-06-22T18:47:15.704" v="641" actId="15"/>
        <pc:sldMkLst>
          <pc:docMk/>
          <pc:sldMk cId="3719654856" sldId="278"/>
        </pc:sldMkLst>
        <pc:spChg chg="mod">
          <ac:chgData name="Hopkins, Grace" userId="74757590-8c57-4477-b1bd-d45b17d93cd1" providerId="ADAL" clId="{90B08783-68BC-44F1-A551-69FDDED9D2AD}" dt="2026-06-22T18:15:11.965" v="246" actId="20577"/>
          <ac:spMkLst>
            <pc:docMk/>
            <pc:sldMk cId="3719654856" sldId="278"/>
            <ac:spMk id="2" creationId="{D21CD425-61C5-6E32-4833-CA2BA31D10B2}"/>
          </ac:spMkLst>
        </pc:spChg>
        <pc:spChg chg="mod">
          <ac:chgData name="Hopkins, Grace" userId="74757590-8c57-4477-b1bd-d45b17d93cd1" providerId="ADAL" clId="{90B08783-68BC-44F1-A551-69FDDED9D2AD}" dt="2026-06-22T18:47:15.704" v="641" actId="15"/>
          <ac:spMkLst>
            <pc:docMk/>
            <pc:sldMk cId="3719654856" sldId="278"/>
            <ac:spMk id="3" creationId="{78565E6A-6791-3544-A95C-FE49C8CA1011}"/>
          </ac:spMkLst>
        </pc:spChg>
        <pc:spChg chg="mod">
          <ac:chgData name="Hopkins, Grace" userId="74757590-8c57-4477-b1bd-d45b17d93cd1" providerId="ADAL" clId="{90B08783-68BC-44F1-A551-69FDDED9D2AD}" dt="2026-06-22T18:15:00.057" v="238" actId="20577"/>
          <ac:spMkLst>
            <pc:docMk/>
            <pc:sldMk cId="3719654856" sldId="278"/>
            <ac:spMk id="4" creationId="{44FC07E8-0315-B12E-D12E-152998C32A2D}"/>
          </ac:spMkLst>
        </pc:spChg>
      </pc:sldChg>
      <pc:sldChg chg="modSp add mod">
        <pc:chgData name="Hopkins, Grace" userId="74757590-8c57-4477-b1bd-d45b17d93cd1" providerId="ADAL" clId="{90B08783-68BC-44F1-A551-69FDDED9D2AD}" dt="2026-06-22T19:07:28.214" v="1553" actId="20577"/>
        <pc:sldMkLst>
          <pc:docMk/>
          <pc:sldMk cId="1739268428" sldId="1546"/>
        </pc:sldMkLst>
        <pc:spChg chg="mod">
          <ac:chgData name="Hopkins, Grace" userId="74757590-8c57-4477-b1bd-d45b17d93cd1" providerId="ADAL" clId="{90B08783-68BC-44F1-A551-69FDDED9D2AD}" dt="2026-06-22T18:50:58.096" v="755" actId="20577"/>
          <ac:spMkLst>
            <pc:docMk/>
            <pc:sldMk cId="1739268428" sldId="1546"/>
            <ac:spMk id="2" creationId="{25EABD75-8F4E-19D9-2751-98A09709FC11}"/>
          </ac:spMkLst>
        </pc:spChg>
        <pc:spChg chg="mod">
          <ac:chgData name="Hopkins, Grace" userId="74757590-8c57-4477-b1bd-d45b17d93cd1" providerId="ADAL" clId="{90B08783-68BC-44F1-A551-69FDDED9D2AD}" dt="2026-06-22T19:07:28.214" v="1553" actId="20577"/>
          <ac:spMkLst>
            <pc:docMk/>
            <pc:sldMk cId="1739268428" sldId="1546"/>
            <ac:spMk id="3" creationId="{EC61696F-BB01-3DFA-50CC-8E8927E9AF2F}"/>
          </ac:spMkLst>
        </pc:spChg>
      </pc:sldChg>
      <pc:sldChg chg="modSp add mod">
        <pc:chgData name="Hopkins, Grace" userId="74757590-8c57-4477-b1bd-d45b17d93cd1" providerId="ADAL" clId="{90B08783-68BC-44F1-A551-69FDDED9D2AD}" dt="2026-06-22T19:46:35.209" v="3059" actId="27636"/>
        <pc:sldMkLst>
          <pc:docMk/>
          <pc:sldMk cId="2062789571" sldId="1549"/>
        </pc:sldMkLst>
        <pc:spChg chg="mod">
          <ac:chgData name="Hopkins, Grace" userId="74757590-8c57-4477-b1bd-d45b17d93cd1" providerId="ADAL" clId="{90B08783-68BC-44F1-A551-69FDDED9D2AD}" dt="2026-06-22T19:46:35.209" v="3059" actId="27636"/>
          <ac:spMkLst>
            <pc:docMk/>
            <pc:sldMk cId="2062789571" sldId="1549"/>
            <ac:spMk id="2" creationId="{D3538BF6-DCE8-A13A-D993-F6D5273897FE}"/>
          </ac:spMkLst>
        </pc:spChg>
        <pc:spChg chg="mod">
          <ac:chgData name="Hopkins, Grace" userId="74757590-8c57-4477-b1bd-d45b17d93cd1" providerId="ADAL" clId="{90B08783-68BC-44F1-A551-69FDDED9D2AD}" dt="2026-06-22T19:03:04.239" v="1174" actId="20577"/>
          <ac:spMkLst>
            <pc:docMk/>
            <pc:sldMk cId="2062789571" sldId="1549"/>
            <ac:spMk id="3" creationId="{35420FB4-54D4-39B6-70CE-56AD1BAFA848}"/>
          </ac:spMkLst>
        </pc:spChg>
      </pc:sldChg>
      <pc:sldChg chg="modSp new mod ord">
        <pc:chgData name="Hopkins, Grace" userId="74757590-8c57-4477-b1bd-d45b17d93cd1" providerId="ADAL" clId="{90B08783-68BC-44F1-A551-69FDDED9D2AD}" dt="2026-06-22T19:08:21.234" v="1600" actId="20577"/>
        <pc:sldMkLst>
          <pc:docMk/>
          <pc:sldMk cId="2837103137" sldId="1551"/>
        </pc:sldMkLst>
        <pc:spChg chg="mod">
          <ac:chgData name="Hopkins, Grace" userId="74757590-8c57-4477-b1bd-d45b17d93cd1" providerId="ADAL" clId="{90B08783-68BC-44F1-A551-69FDDED9D2AD}" dt="2026-06-22T19:08:05.109" v="1566" actId="20577"/>
          <ac:spMkLst>
            <pc:docMk/>
            <pc:sldMk cId="2837103137" sldId="1551"/>
            <ac:spMk id="2" creationId="{C29A9768-96BF-791B-41C1-AC4557BBD486}"/>
          </ac:spMkLst>
        </pc:spChg>
        <pc:spChg chg="mod">
          <ac:chgData name="Hopkins, Grace" userId="74757590-8c57-4477-b1bd-d45b17d93cd1" providerId="ADAL" clId="{90B08783-68BC-44F1-A551-69FDDED9D2AD}" dt="2026-06-22T19:08:21.234" v="1600" actId="20577"/>
          <ac:spMkLst>
            <pc:docMk/>
            <pc:sldMk cId="2837103137" sldId="1551"/>
            <ac:spMk id="3" creationId="{8AD7D195-0BEF-8543-238B-539B0B8300C4}"/>
          </ac:spMkLst>
        </pc:spChg>
      </pc:sldChg>
      <pc:sldChg chg="modSp add mod ord">
        <pc:chgData name="Hopkins, Grace" userId="74757590-8c57-4477-b1bd-d45b17d93cd1" providerId="ADAL" clId="{90B08783-68BC-44F1-A551-69FDDED9D2AD}" dt="2026-06-22T19:47:44.769" v="3060" actId="255"/>
        <pc:sldMkLst>
          <pc:docMk/>
          <pc:sldMk cId="4063217220" sldId="1552"/>
        </pc:sldMkLst>
        <pc:spChg chg="mod">
          <ac:chgData name="Hopkins, Grace" userId="74757590-8c57-4477-b1bd-d45b17d93cd1" providerId="ADAL" clId="{90B08783-68BC-44F1-A551-69FDDED9D2AD}" dt="2026-06-22T19:11:05.549" v="1637" actId="20577"/>
          <ac:spMkLst>
            <pc:docMk/>
            <pc:sldMk cId="4063217220" sldId="1552"/>
            <ac:spMk id="2" creationId="{8047A1F1-B952-F939-8839-1C76BA283A72}"/>
          </ac:spMkLst>
        </pc:spChg>
        <pc:spChg chg="mod">
          <ac:chgData name="Hopkins, Grace" userId="74757590-8c57-4477-b1bd-d45b17d93cd1" providerId="ADAL" clId="{90B08783-68BC-44F1-A551-69FDDED9D2AD}" dt="2026-06-22T19:47:44.769" v="3060" actId="255"/>
          <ac:spMkLst>
            <pc:docMk/>
            <pc:sldMk cId="4063217220" sldId="1552"/>
            <ac:spMk id="7" creationId="{64F46CE0-C70E-038A-97F6-47C6233FC4E3}"/>
          </ac:spMkLst>
        </pc:spChg>
      </pc:sldChg>
      <pc:sldChg chg="modSp add mod">
        <pc:chgData name="Hopkins, Grace" userId="74757590-8c57-4477-b1bd-d45b17d93cd1" providerId="ADAL" clId="{90B08783-68BC-44F1-A551-69FDDED9D2AD}" dt="2026-06-22T19:50:06.844" v="3118" actId="113"/>
        <pc:sldMkLst>
          <pc:docMk/>
          <pc:sldMk cId="2762113893" sldId="1553"/>
        </pc:sldMkLst>
        <pc:spChg chg="mod">
          <ac:chgData name="Hopkins, Grace" userId="74757590-8c57-4477-b1bd-d45b17d93cd1" providerId="ADAL" clId="{90B08783-68BC-44F1-A551-69FDDED9D2AD}" dt="2026-06-22T19:48:08.961" v="3062" actId="113"/>
          <ac:spMkLst>
            <pc:docMk/>
            <pc:sldMk cId="2762113893" sldId="1553"/>
            <ac:spMk id="2" creationId="{E8A1BD07-88FF-6B77-BE75-FAB316CF8978}"/>
          </ac:spMkLst>
        </pc:spChg>
        <pc:spChg chg="mod">
          <ac:chgData name="Hopkins, Grace" userId="74757590-8c57-4477-b1bd-d45b17d93cd1" providerId="ADAL" clId="{90B08783-68BC-44F1-A551-69FDDED9D2AD}" dt="2026-06-22T19:50:06.844" v="3118" actId="113"/>
          <ac:spMkLst>
            <pc:docMk/>
            <pc:sldMk cId="2762113893" sldId="1553"/>
            <ac:spMk id="7" creationId="{80F070D3-BF8E-7873-1642-560ACFCBE8C4}"/>
          </ac:spMkLst>
        </pc:spChg>
      </pc:sldChg>
    </pc:docChg>
  </pc:docChgLst>
  <pc:docChgLst>
    <pc:chgData name="Ritacco, Mark" userId="S::mritacco@manatt.com::afd856cc-34f3-4d25-bfb0-71cdfaf7d5a4" providerId="AD" clId="Web-{EE39D57C-3BB3-B7AA-933F-1927EE4C5666}"/>
    <pc:docChg chg="modSld">
      <pc:chgData name="Ritacco, Mark" userId="S::mritacco@manatt.com::afd856cc-34f3-4d25-bfb0-71cdfaf7d5a4" providerId="AD" clId="Web-{EE39D57C-3BB3-B7AA-933F-1927EE4C5666}" dt="2026-06-25T15:47:58.550" v="5" actId="20577"/>
      <pc:docMkLst>
        <pc:docMk/>
      </pc:docMkLst>
      <pc:sldChg chg="modSp">
        <pc:chgData name="Ritacco, Mark" userId="S::mritacco@manatt.com::afd856cc-34f3-4d25-bfb0-71cdfaf7d5a4" providerId="AD" clId="Web-{EE39D57C-3BB3-B7AA-933F-1927EE4C5666}" dt="2026-06-25T15:47:58.550" v="5" actId="20577"/>
        <pc:sldMkLst>
          <pc:docMk/>
          <pc:sldMk cId="501983858" sldId="1568"/>
        </pc:sldMkLst>
        <pc:spChg chg="mod">
          <ac:chgData name="Ritacco, Mark" userId="S::mritacco@manatt.com::afd856cc-34f3-4d25-bfb0-71cdfaf7d5a4" providerId="AD" clId="Web-{EE39D57C-3BB3-B7AA-933F-1927EE4C5666}" dt="2026-06-25T15:47:58.550" v="5" actId="20577"/>
          <ac:spMkLst>
            <pc:docMk/>
            <pc:sldMk cId="501983858" sldId="1568"/>
            <ac:spMk id="6" creationId="{F7C01129-0AA1-CCC8-55F1-92787F21155C}"/>
          </ac:spMkLst>
        </pc:spChg>
      </pc:sldChg>
    </pc:docChg>
  </pc:docChgLst>
  <pc:docChgLst>
    <pc:chgData name="Williams, Adrianna" userId="S::adrwilliams@manatt.com::56d18f4a-7e63-4ef7-b0ee-b9a543a9ff82" providerId="AD" clId="Web-{E3F3D7AB-6BB1-AA56-E397-C8810364C172}"/>
    <pc:docChg chg="mod modSld">
      <pc:chgData name="Williams, Adrianna" userId="S::adrwilliams@manatt.com::56d18f4a-7e63-4ef7-b0ee-b9a543a9ff82" providerId="AD" clId="Web-{E3F3D7AB-6BB1-AA56-E397-C8810364C172}" dt="2026-06-24T18:16:52.692" v="2"/>
      <pc:docMkLst>
        <pc:docMk/>
      </pc:docMkLst>
      <pc:sldChg chg="modSp">
        <pc:chgData name="Williams, Adrianna" userId="S::adrwilliams@manatt.com::56d18f4a-7e63-4ef7-b0ee-b9a543a9ff82" providerId="AD" clId="Web-{E3F3D7AB-6BB1-AA56-E397-C8810364C172}" dt="2026-06-24T18:13:29.927" v="1" actId="20577"/>
        <pc:sldMkLst>
          <pc:docMk/>
          <pc:sldMk cId="2062789571" sldId="1549"/>
        </pc:sldMkLst>
        <pc:spChg chg="mod">
          <ac:chgData name="Williams, Adrianna" userId="S::adrwilliams@manatt.com::56d18f4a-7e63-4ef7-b0ee-b9a543a9ff82" providerId="AD" clId="Web-{E3F3D7AB-6BB1-AA56-E397-C8810364C172}" dt="2026-06-24T18:13:29.927" v="1" actId="20577"/>
          <ac:spMkLst>
            <pc:docMk/>
            <pc:sldMk cId="2062789571" sldId="1549"/>
            <ac:spMk id="3" creationId="{35420FB4-54D4-39B6-70CE-56AD1BAFA848}"/>
          </ac:spMkLst>
        </pc:sp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20044139-D8A8-4A50-88E2-A19746E2D20F}"/>
              </a:ext>
            </a:extLst>
          </p:cNvPr>
          <p:cNvSpPr>
            <a:spLocks noGrp="1"/>
          </p:cNvSpPr>
          <p:nvPr>
            <p:ph type="hdr" sz="quarter"/>
          </p:nvPr>
        </p:nvSpPr>
        <p:spPr>
          <a:xfrm>
            <a:off x="1" y="0"/>
            <a:ext cx="4033731" cy="352752"/>
          </a:xfrm>
          <a:prstGeom prst="rect">
            <a:avLst/>
          </a:prstGeom>
        </p:spPr>
        <p:txBody>
          <a:bodyPr vert="horz" lIns="91797" tIns="45898" rIns="91797" bIns="45898" rtlCol="0"/>
          <a:lstStyle>
            <a:lvl1pPr algn="l">
              <a:defRPr sz="1200"/>
            </a:lvl1pPr>
          </a:lstStyle>
          <a:p>
            <a:endParaRPr lang="en-US">
              <a:latin typeface="+mj-lt"/>
            </a:endParaRPr>
          </a:p>
        </p:txBody>
      </p:sp>
      <p:sp>
        <p:nvSpPr>
          <p:cNvPr id="3" name="Date Placeholder 2">
            <a:extLst>
              <a:ext uri="{FF2B5EF4-FFF2-40B4-BE49-F238E27FC236}">
                <a16:creationId xmlns:a16="http://schemas.microsoft.com/office/drawing/2014/main" id="{D1F5752B-B5E3-4A6A-8996-32635C438541}"/>
              </a:ext>
            </a:extLst>
          </p:cNvPr>
          <p:cNvSpPr>
            <a:spLocks noGrp="1"/>
          </p:cNvSpPr>
          <p:nvPr>
            <p:ph type="dt" sz="quarter" idx="1"/>
          </p:nvPr>
        </p:nvSpPr>
        <p:spPr>
          <a:xfrm>
            <a:off x="5273778" y="0"/>
            <a:ext cx="4033731" cy="352752"/>
          </a:xfrm>
          <a:prstGeom prst="rect">
            <a:avLst/>
          </a:prstGeom>
        </p:spPr>
        <p:txBody>
          <a:bodyPr vert="horz" lIns="91797" tIns="45898" rIns="91797" bIns="45898" rtlCol="0"/>
          <a:lstStyle>
            <a:lvl1pPr algn="r">
              <a:defRPr sz="1200"/>
            </a:lvl1pPr>
          </a:lstStyle>
          <a:p>
            <a:fld id="{38974D72-57B8-4FAF-BCC8-CD253B0B2BEB}" type="datetimeFigureOut">
              <a:rPr lang="en-US" smtClean="0">
                <a:latin typeface="+mj-lt"/>
              </a:rPr>
              <a:t>6/25/2026</a:t>
            </a:fld>
            <a:endParaRPr lang="en-US">
              <a:latin typeface="+mj-lt"/>
            </a:endParaRPr>
          </a:p>
        </p:txBody>
      </p:sp>
      <p:sp>
        <p:nvSpPr>
          <p:cNvPr id="4" name="Footer Placeholder 3">
            <a:extLst>
              <a:ext uri="{FF2B5EF4-FFF2-40B4-BE49-F238E27FC236}">
                <a16:creationId xmlns:a16="http://schemas.microsoft.com/office/drawing/2014/main" id="{4045FC3E-9953-40D8-84A4-6108E1E204EB}"/>
              </a:ext>
            </a:extLst>
          </p:cNvPr>
          <p:cNvSpPr>
            <a:spLocks noGrp="1"/>
          </p:cNvSpPr>
          <p:nvPr>
            <p:ph type="ftr" sz="quarter" idx="2"/>
          </p:nvPr>
        </p:nvSpPr>
        <p:spPr>
          <a:xfrm>
            <a:off x="1" y="6670350"/>
            <a:ext cx="4033731" cy="352751"/>
          </a:xfrm>
          <a:prstGeom prst="rect">
            <a:avLst/>
          </a:prstGeom>
        </p:spPr>
        <p:txBody>
          <a:bodyPr vert="horz" lIns="91797" tIns="45898" rIns="91797" bIns="45898" rtlCol="0" anchor="b"/>
          <a:lstStyle>
            <a:lvl1pPr algn="l">
              <a:defRPr sz="1200"/>
            </a:lvl1pPr>
          </a:lstStyle>
          <a:p>
            <a:endParaRPr lang="en-US">
              <a:latin typeface="+mn-lt"/>
            </a:endParaRPr>
          </a:p>
        </p:txBody>
      </p:sp>
      <p:sp>
        <p:nvSpPr>
          <p:cNvPr id="5" name="Slide Number Placeholder 4">
            <a:extLst>
              <a:ext uri="{FF2B5EF4-FFF2-40B4-BE49-F238E27FC236}">
                <a16:creationId xmlns:a16="http://schemas.microsoft.com/office/drawing/2014/main" id="{16E46213-FAAE-49C7-9306-516755BBD4CB}"/>
              </a:ext>
            </a:extLst>
          </p:cNvPr>
          <p:cNvSpPr>
            <a:spLocks noGrp="1"/>
          </p:cNvSpPr>
          <p:nvPr>
            <p:ph type="sldNum" sz="quarter" idx="3"/>
          </p:nvPr>
        </p:nvSpPr>
        <p:spPr>
          <a:xfrm>
            <a:off x="5273778" y="6670350"/>
            <a:ext cx="4033731" cy="352751"/>
          </a:xfrm>
          <a:prstGeom prst="rect">
            <a:avLst/>
          </a:prstGeom>
        </p:spPr>
        <p:txBody>
          <a:bodyPr vert="horz" lIns="91797" tIns="45898" rIns="91797" bIns="45898" rtlCol="0" anchor="b"/>
          <a:lstStyle>
            <a:lvl1pPr algn="r">
              <a:defRPr sz="1200"/>
            </a:lvl1pPr>
          </a:lstStyle>
          <a:p>
            <a:fld id="{D8453187-286E-4756-9446-511B78BB0441}" type="slidenum">
              <a:rPr lang="en-US" smtClean="0">
                <a:latin typeface="+mn-lt"/>
              </a:rPr>
              <a:t>‹#›</a:t>
            </a:fld>
            <a:endParaRPr lang="en-US">
              <a:latin typeface="+mn-lt"/>
            </a:endParaRPr>
          </a:p>
        </p:txBody>
      </p:sp>
    </p:spTree>
    <p:extLst>
      <p:ext uri="{BB962C8B-B14F-4D97-AF65-F5344CB8AC3E}">
        <p14:creationId xmlns:p14="http://schemas.microsoft.com/office/powerpoint/2010/main" val="103042702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4033731" cy="352752"/>
          </a:xfrm>
          <a:prstGeom prst="rect">
            <a:avLst/>
          </a:prstGeom>
        </p:spPr>
        <p:txBody>
          <a:bodyPr vert="horz" lIns="91797" tIns="45898" rIns="91797" bIns="45898" rtlCol="0"/>
          <a:lstStyle>
            <a:lvl1pPr algn="l">
              <a:defRPr sz="1200">
                <a:latin typeface="+mj-lt"/>
              </a:defRPr>
            </a:lvl1pPr>
          </a:lstStyle>
          <a:p>
            <a:endParaRPr lang="en-US"/>
          </a:p>
        </p:txBody>
      </p:sp>
      <p:sp>
        <p:nvSpPr>
          <p:cNvPr id="3" name="Date Placeholder 2"/>
          <p:cNvSpPr>
            <a:spLocks noGrp="1"/>
          </p:cNvSpPr>
          <p:nvPr>
            <p:ph type="dt" idx="1"/>
          </p:nvPr>
        </p:nvSpPr>
        <p:spPr>
          <a:xfrm>
            <a:off x="5273778" y="0"/>
            <a:ext cx="4033731" cy="352752"/>
          </a:xfrm>
          <a:prstGeom prst="rect">
            <a:avLst/>
          </a:prstGeom>
        </p:spPr>
        <p:txBody>
          <a:bodyPr vert="horz" lIns="91797" tIns="45898" rIns="91797" bIns="45898" rtlCol="0"/>
          <a:lstStyle>
            <a:lvl1pPr algn="r">
              <a:defRPr sz="1200">
                <a:latin typeface="+mj-lt"/>
              </a:defRPr>
            </a:lvl1pPr>
          </a:lstStyle>
          <a:p>
            <a:fld id="{0D5A38C2-C7E7-47B8-B127-ECBBCE4225DE}" type="datetimeFigureOut">
              <a:rPr lang="en-US" smtClean="0"/>
              <a:pPr/>
              <a:t>6/25/2026</a:t>
            </a:fld>
            <a:endParaRPr lang="en-US"/>
          </a:p>
        </p:txBody>
      </p:sp>
      <p:sp>
        <p:nvSpPr>
          <p:cNvPr id="4" name="Slide Image Placeholder 3"/>
          <p:cNvSpPr>
            <a:spLocks noGrp="1" noRot="1" noChangeAspect="1"/>
          </p:cNvSpPr>
          <p:nvPr>
            <p:ph type="sldImg" idx="2"/>
          </p:nvPr>
        </p:nvSpPr>
        <p:spPr>
          <a:xfrm>
            <a:off x="2547938" y="877888"/>
            <a:ext cx="4213225" cy="2370137"/>
          </a:xfrm>
          <a:prstGeom prst="rect">
            <a:avLst/>
          </a:prstGeom>
          <a:noFill/>
          <a:ln w="12700">
            <a:solidFill>
              <a:prstClr val="black"/>
            </a:solidFill>
          </a:ln>
        </p:spPr>
        <p:txBody>
          <a:bodyPr vert="horz" lIns="91797" tIns="45898" rIns="91797" bIns="45898" rtlCol="0" anchor="ctr"/>
          <a:lstStyle/>
          <a:p>
            <a:endParaRPr lang="en-US"/>
          </a:p>
        </p:txBody>
      </p:sp>
      <p:sp>
        <p:nvSpPr>
          <p:cNvPr id="5" name="Notes Placeholder 4"/>
          <p:cNvSpPr>
            <a:spLocks noGrp="1"/>
          </p:cNvSpPr>
          <p:nvPr>
            <p:ph type="body" sz="quarter" idx="3"/>
          </p:nvPr>
        </p:nvSpPr>
        <p:spPr>
          <a:xfrm>
            <a:off x="931230" y="3380665"/>
            <a:ext cx="7446643" cy="2764548"/>
          </a:xfrm>
          <a:prstGeom prst="rect">
            <a:avLst/>
          </a:prstGeom>
        </p:spPr>
        <p:txBody>
          <a:bodyPr vert="horz" lIns="91797" tIns="45898" rIns="91797" bIns="45898"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1" y="6670350"/>
            <a:ext cx="4033731" cy="352751"/>
          </a:xfrm>
          <a:prstGeom prst="rect">
            <a:avLst/>
          </a:prstGeom>
        </p:spPr>
        <p:txBody>
          <a:bodyPr vert="horz" lIns="91797" tIns="45898" rIns="91797" bIns="45898" rtlCol="0" anchor="b"/>
          <a:lstStyle>
            <a:lvl1pPr algn="l">
              <a:defRPr sz="1200">
                <a:latin typeface="+mn-lt"/>
              </a:defRPr>
            </a:lvl1pPr>
          </a:lstStyle>
          <a:p>
            <a:endParaRPr lang="en-US"/>
          </a:p>
        </p:txBody>
      </p:sp>
      <p:sp>
        <p:nvSpPr>
          <p:cNvPr id="7" name="Slide Number Placeholder 6"/>
          <p:cNvSpPr>
            <a:spLocks noGrp="1"/>
          </p:cNvSpPr>
          <p:nvPr>
            <p:ph type="sldNum" sz="quarter" idx="5"/>
          </p:nvPr>
        </p:nvSpPr>
        <p:spPr>
          <a:xfrm>
            <a:off x="5273778" y="6670350"/>
            <a:ext cx="4033731" cy="352751"/>
          </a:xfrm>
          <a:prstGeom prst="rect">
            <a:avLst/>
          </a:prstGeom>
        </p:spPr>
        <p:txBody>
          <a:bodyPr vert="horz" lIns="91797" tIns="45898" rIns="91797" bIns="45898" rtlCol="0" anchor="b"/>
          <a:lstStyle>
            <a:lvl1pPr algn="r">
              <a:defRPr sz="1200">
                <a:latin typeface="+mn-lt"/>
              </a:defRPr>
            </a:lvl1pPr>
          </a:lstStyle>
          <a:p>
            <a:fld id="{3F7E8936-347D-4E88-AB10-AE34CF758BA8}" type="slidenum">
              <a:rPr lang="en-US" smtClean="0"/>
              <a:pPr/>
              <a:t>‹#›</a:t>
            </a:fld>
            <a:endParaRPr lang="en-US"/>
          </a:p>
        </p:txBody>
      </p:sp>
    </p:spTree>
    <p:extLst>
      <p:ext uri="{BB962C8B-B14F-4D97-AF65-F5344CB8AC3E}">
        <p14:creationId xmlns:p14="http://schemas.microsoft.com/office/powerpoint/2010/main" val="14274128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3F7E8936-347D-4E88-AB10-AE34CF758BA8}" type="slidenum">
              <a:rPr lang="en-US" smtClean="0"/>
              <a:pPr/>
              <a:t>14</a:t>
            </a:fld>
            <a:endParaRPr lang="en-US"/>
          </a:p>
        </p:txBody>
      </p:sp>
    </p:spTree>
    <p:extLst>
      <p:ext uri="{BB962C8B-B14F-4D97-AF65-F5344CB8AC3E}">
        <p14:creationId xmlns:p14="http://schemas.microsoft.com/office/powerpoint/2010/main" val="1193033605"/>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svg"/><Relationship Id="rId1" Type="http://schemas.openxmlformats.org/officeDocument/2006/relationships/slideMaster" Target="../slideMasters/slideMaster1.xml"/><Relationship Id="rId4" Type="http://schemas.openxmlformats.org/officeDocument/2006/relationships/image" Target="../media/image6.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Cover">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89AC733D-C6AB-439C-9E19-66DA4C2D6F8B}"/>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ltGray">
          <a:xfrm>
            <a:off x="0" y="0"/>
            <a:ext cx="13817600" cy="4301879"/>
          </a:xfrm>
          <a:prstGeom prst="rect">
            <a:avLst/>
          </a:prstGeom>
        </p:spPr>
      </p:pic>
      <p:pic>
        <p:nvPicPr>
          <p:cNvPr id="8" name="Picture 7">
            <a:extLst>
              <a:ext uri="{FF2B5EF4-FFF2-40B4-BE49-F238E27FC236}">
                <a16:creationId xmlns:a16="http://schemas.microsoft.com/office/drawing/2014/main" id="{60107A3B-9E99-43BD-A6B5-531D930B3A37}"/>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bwMode="ltGray">
          <a:xfrm>
            <a:off x="10736826" y="-1"/>
            <a:ext cx="2469686" cy="1155846"/>
          </a:xfrm>
          <a:prstGeom prst="rect">
            <a:avLst/>
          </a:prstGeom>
        </p:spPr>
      </p:pic>
      <p:sp>
        <p:nvSpPr>
          <p:cNvPr id="5" name="Text Placeholder 4">
            <a:extLst>
              <a:ext uri="{FF2B5EF4-FFF2-40B4-BE49-F238E27FC236}">
                <a16:creationId xmlns:a16="http://schemas.microsoft.com/office/drawing/2014/main" id="{9F90457E-B525-7BA3-01CB-425B2FA650CC}"/>
              </a:ext>
            </a:extLst>
          </p:cNvPr>
          <p:cNvSpPr>
            <a:spLocks noGrp="1"/>
          </p:cNvSpPr>
          <p:nvPr>
            <p:ph type="body" sz="quarter" idx="10"/>
          </p:nvPr>
        </p:nvSpPr>
        <p:spPr>
          <a:xfrm>
            <a:off x="508000" y="4800600"/>
            <a:ext cx="12801600" cy="2514600"/>
          </a:xfrm>
        </p:spPr>
        <p:txBody>
          <a:bodyPr lIns="182880" rIns="182880" bIns="0" anchor="ctr">
            <a:normAutofit/>
          </a:bodyPr>
          <a:lstStyle>
            <a:lvl1pPr marL="0" indent="0">
              <a:spcBef>
                <a:spcPts val="0"/>
              </a:spcBef>
              <a:buNone/>
              <a:defRPr sz="4800">
                <a:latin typeface="+mj-lt"/>
              </a:defRPr>
            </a:lvl1pPr>
            <a:lvl2pPr marL="0" indent="0">
              <a:buNone/>
              <a:defRPr sz="3200" b="1">
                <a:solidFill>
                  <a:schemeClr val="accent2"/>
                </a:solidFill>
              </a:defRPr>
            </a:lvl2pPr>
            <a:lvl3pPr marL="0" indent="0">
              <a:buNone/>
              <a:defRPr sz="3200"/>
            </a:lvl3pPr>
            <a:lvl4pPr marL="1365250" indent="0">
              <a:buNone/>
              <a:defRPr/>
            </a:lvl4pPr>
          </a:lstStyle>
          <a:p>
            <a:pPr lvl="0"/>
            <a:r>
              <a:rPr lang="en-US"/>
              <a:t>Click to edit Master text styles</a:t>
            </a:r>
          </a:p>
          <a:p>
            <a:pPr lvl="1"/>
            <a:r>
              <a:rPr lang="en-US"/>
              <a:t>Second level</a:t>
            </a:r>
          </a:p>
          <a:p>
            <a:pPr lvl="2"/>
            <a:r>
              <a:rPr lang="en-US"/>
              <a:t>Third level</a:t>
            </a: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Cyan Banner_2 gray clear boxe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9" name="Text Placeholder 8"/>
          <p:cNvSpPr>
            <a:spLocks noGrp="1"/>
          </p:cNvSpPr>
          <p:nvPr>
            <p:ph type="body" sz="quarter" idx="11"/>
          </p:nvPr>
        </p:nvSpPr>
        <p:spPr bwMode="ltGray">
          <a:xfrm>
            <a:off x="453136" y="1368552"/>
            <a:ext cx="12911328" cy="914401"/>
          </a:xfrm>
          <a:solidFill>
            <a:schemeClr val="accent2"/>
          </a:solidFill>
        </p:spPr>
        <p:txBody>
          <a:bodyPr bIns="0" anchor="ctr" anchorCtr="0">
            <a:normAutofit/>
          </a:bodyPr>
          <a:lstStyle>
            <a:lvl1pPr marL="0" indent="0" algn="ctr">
              <a:buNone/>
              <a:defRPr b="1">
                <a:solidFill>
                  <a:schemeClr val="bg1"/>
                </a:solidFill>
              </a:defRPr>
            </a:lvl1pPr>
            <a:lvl2pPr marL="285763" indent="0" algn="ctr">
              <a:buNone/>
              <a:defRPr b="1">
                <a:solidFill>
                  <a:schemeClr val="bg1"/>
                </a:solidFill>
              </a:defRPr>
            </a:lvl2pPr>
            <a:lvl3pPr marL="571527" indent="0" algn="ctr">
              <a:buNone/>
              <a:defRPr b="1">
                <a:solidFill>
                  <a:schemeClr val="bg1"/>
                </a:solidFill>
              </a:defRPr>
            </a:lvl3pPr>
            <a:lvl4pPr marL="800137" indent="0" algn="ctr">
              <a:buNone/>
              <a:defRPr b="1">
                <a:solidFill>
                  <a:schemeClr val="bg1"/>
                </a:solidFill>
              </a:defRPr>
            </a:lvl4pPr>
            <a:lvl5pPr marL="1085901" indent="0" algn="ctr">
              <a:buNone/>
              <a:defRPr b="1">
                <a:solidFill>
                  <a:schemeClr val="bg1"/>
                </a:solidFill>
              </a:defRPr>
            </a:lvl5pPr>
          </a:lstStyle>
          <a:p>
            <a:pPr lvl="0"/>
            <a:r>
              <a:rPr lang="en-US"/>
              <a:t>Click to edit Master text styles</a:t>
            </a:r>
          </a:p>
        </p:txBody>
      </p:sp>
      <p:sp>
        <p:nvSpPr>
          <p:cNvPr id="5" name="Content Placeholder 4">
            <a:extLst>
              <a:ext uri="{FF2B5EF4-FFF2-40B4-BE49-F238E27FC236}">
                <a16:creationId xmlns:a16="http://schemas.microsoft.com/office/drawing/2014/main" id="{DBD15426-3904-4990-A1EF-4EFB1A2B24B7}"/>
              </a:ext>
            </a:extLst>
          </p:cNvPr>
          <p:cNvSpPr>
            <a:spLocks noGrp="1"/>
          </p:cNvSpPr>
          <p:nvPr>
            <p:ph sz="quarter" idx="15"/>
          </p:nvPr>
        </p:nvSpPr>
        <p:spPr>
          <a:xfrm>
            <a:off x="453136" y="2850502"/>
            <a:ext cx="6309360" cy="4007498"/>
          </a:xfrm>
          <a:noFill/>
        </p:spPr>
        <p:txBody>
          <a:bodyPr tIns="91440"/>
          <a:lstStyle>
            <a:lvl1pPr>
              <a:defRPr sz="2000"/>
            </a:lvl1pPr>
            <a:lvl2pPr>
              <a:defRPr sz="2000"/>
            </a:lvl2pPr>
            <a:lvl3pPr>
              <a:defRPr sz="2000"/>
            </a:lvl3pPr>
            <a:lvl4pPr>
              <a:defRPr sz="2000"/>
            </a:lvl4pPr>
            <a:lvl5pPr>
              <a:defRPr sz="20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Footer Placeholder 2">
            <a:extLst>
              <a:ext uri="{FF2B5EF4-FFF2-40B4-BE49-F238E27FC236}">
                <a16:creationId xmlns:a16="http://schemas.microsoft.com/office/drawing/2014/main" id="{AD8243B0-E419-4058-9BB2-1B1A48194DB2}"/>
              </a:ext>
            </a:extLst>
          </p:cNvPr>
          <p:cNvSpPr>
            <a:spLocks noGrp="1"/>
          </p:cNvSpPr>
          <p:nvPr>
            <p:ph type="ftr" sz="quarter" idx="14"/>
          </p:nvPr>
        </p:nvSpPr>
        <p:spPr/>
        <p:txBody>
          <a:bodyPr/>
          <a:lstStyle/>
          <a:p>
            <a:r>
              <a:rPr lang="en-US" altLang="en-US"/>
              <a:t>&lt;title&gt;, &lt;date&gt; | Manatt, Phelps &amp; Phillips, LLP</a:t>
            </a:r>
          </a:p>
        </p:txBody>
      </p:sp>
      <p:sp>
        <p:nvSpPr>
          <p:cNvPr id="6" name="Content Placeholder 5">
            <a:extLst>
              <a:ext uri="{FF2B5EF4-FFF2-40B4-BE49-F238E27FC236}">
                <a16:creationId xmlns:a16="http://schemas.microsoft.com/office/drawing/2014/main" id="{E5054CE3-6485-0EF8-E702-624E34A98814}"/>
              </a:ext>
            </a:extLst>
          </p:cNvPr>
          <p:cNvSpPr>
            <a:spLocks noGrp="1"/>
          </p:cNvSpPr>
          <p:nvPr>
            <p:ph sz="quarter" idx="16"/>
          </p:nvPr>
        </p:nvSpPr>
        <p:spPr>
          <a:xfrm>
            <a:off x="7055104" y="2850502"/>
            <a:ext cx="6309360" cy="4007498"/>
          </a:xfrm>
          <a:noFill/>
        </p:spPr>
        <p:txBody>
          <a:bodyPr tIns="91440"/>
          <a:lstStyle>
            <a:lvl1pPr>
              <a:defRPr sz="2000"/>
            </a:lvl1pPr>
            <a:lvl2pPr>
              <a:defRPr sz="2000"/>
            </a:lvl2pPr>
            <a:lvl3pPr>
              <a:defRPr sz="2000"/>
            </a:lvl3pPr>
            <a:lvl4pPr>
              <a:defRPr sz="2000"/>
            </a:lvl4pPr>
            <a:lvl5pPr>
              <a:defRPr sz="20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Text Placeholder 7">
            <a:extLst>
              <a:ext uri="{FF2B5EF4-FFF2-40B4-BE49-F238E27FC236}">
                <a16:creationId xmlns:a16="http://schemas.microsoft.com/office/drawing/2014/main" id="{5050788A-03F1-DFE1-D7ED-A2117094AFCB}"/>
              </a:ext>
            </a:extLst>
          </p:cNvPr>
          <p:cNvSpPr>
            <a:spLocks noGrp="1"/>
          </p:cNvSpPr>
          <p:nvPr>
            <p:ph type="body" sz="quarter" idx="17"/>
          </p:nvPr>
        </p:nvSpPr>
        <p:spPr>
          <a:xfrm>
            <a:off x="453135" y="2362200"/>
            <a:ext cx="6309360" cy="488302"/>
          </a:xfrm>
          <a:solidFill>
            <a:schemeClr val="accent3"/>
          </a:solidFill>
        </p:spPr>
        <p:txBody>
          <a:bodyPr lIns="0" rIns="0" bIns="0" anchor="ctr"/>
          <a:lstStyle>
            <a:lvl1pPr marL="0" indent="0" algn="ctr">
              <a:spcBef>
                <a:spcPts val="0"/>
              </a:spcBef>
              <a:buNone/>
              <a:defRPr sz="2000" b="1">
                <a:solidFill>
                  <a:schemeClr val="bg1"/>
                </a:solidFill>
              </a:defRPr>
            </a:lvl1pPr>
          </a:lstStyle>
          <a:p>
            <a:pPr lvl="0"/>
            <a:r>
              <a:rPr lang="en-US"/>
              <a:t>Click to edit Master text styles</a:t>
            </a:r>
          </a:p>
        </p:txBody>
      </p:sp>
      <p:sp>
        <p:nvSpPr>
          <p:cNvPr id="12" name="Text Placeholder 11">
            <a:extLst>
              <a:ext uri="{FF2B5EF4-FFF2-40B4-BE49-F238E27FC236}">
                <a16:creationId xmlns:a16="http://schemas.microsoft.com/office/drawing/2014/main" id="{AE911359-2F82-DF19-3514-E5260B5363BE}"/>
              </a:ext>
            </a:extLst>
          </p:cNvPr>
          <p:cNvSpPr>
            <a:spLocks noGrp="1"/>
          </p:cNvSpPr>
          <p:nvPr>
            <p:ph type="body" sz="quarter" idx="18"/>
          </p:nvPr>
        </p:nvSpPr>
        <p:spPr>
          <a:xfrm>
            <a:off x="7055103" y="2362200"/>
            <a:ext cx="6309360" cy="488302"/>
          </a:xfrm>
          <a:solidFill>
            <a:schemeClr val="accent3"/>
          </a:solidFill>
        </p:spPr>
        <p:txBody>
          <a:bodyPr lIns="0" rIns="0" bIns="0" anchor="ctr"/>
          <a:lstStyle>
            <a:lvl1pPr marL="0" indent="0" algn="ctr">
              <a:buNone/>
              <a:defRPr sz="2000" b="1">
                <a:solidFill>
                  <a:schemeClr val="bg1"/>
                </a:solidFill>
              </a:defRPr>
            </a:lvl1pPr>
          </a:lstStyle>
          <a:p>
            <a:pPr lvl="0"/>
            <a:r>
              <a:rPr lang="en-US"/>
              <a:t>Click to edit Master text styles</a:t>
            </a:r>
          </a:p>
        </p:txBody>
      </p:sp>
      <p:sp>
        <p:nvSpPr>
          <p:cNvPr id="10" name="Text Placeholder 5">
            <a:extLst>
              <a:ext uri="{FF2B5EF4-FFF2-40B4-BE49-F238E27FC236}">
                <a16:creationId xmlns:a16="http://schemas.microsoft.com/office/drawing/2014/main" id="{B1C4B7B8-E5E2-435A-AB6B-D2BA2B5649C2}"/>
              </a:ext>
            </a:extLst>
          </p:cNvPr>
          <p:cNvSpPr>
            <a:spLocks noGrp="1"/>
          </p:cNvSpPr>
          <p:nvPr>
            <p:ph type="body" sz="quarter" idx="13" hasCustomPrompt="1"/>
          </p:nvPr>
        </p:nvSpPr>
        <p:spPr bwMode="gray">
          <a:xfrm>
            <a:off x="453136" y="6566510"/>
            <a:ext cx="12911328" cy="291490"/>
          </a:xfrm>
          <a:solidFill>
            <a:schemeClr val="accent6"/>
          </a:solidFill>
        </p:spPr>
        <p:txBody>
          <a:bodyPr tIns="54864" anchor="b" anchorCtr="0">
            <a:spAutoFit/>
          </a:bodyPr>
          <a:lstStyle>
            <a:lvl1pPr marL="0" indent="0">
              <a:spcBef>
                <a:spcPts val="300"/>
              </a:spcBef>
              <a:spcAft>
                <a:spcPts val="0"/>
              </a:spcAft>
              <a:buNone/>
              <a:defRPr sz="1200" i="0"/>
            </a:lvl1pPr>
          </a:lstStyle>
          <a:p>
            <a:pPr lvl="0"/>
            <a:r>
              <a:rPr lang="en-US"/>
              <a:t>Source:</a:t>
            </a:r>
          </a:p>
        </p:txBody>
      </p:sp>
    </p:spTree>
    <p:extLst>
      <p:ext uri="{BB962C8B-B14F-4D97-AF65-F5344CB8AC3E}">
        <p14:creationId xmlns:p14="http://schemas.microsoft.com/office/powerpoint/2010/main" val="108997764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Cyan Banner_2 gray filled boxe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9" name="Text Placeholder 8"/>
          <p:cNvSpPr>
            <a:spLocks noGrp="1"/>
          </p:cNvSpPr>
          <p:nvPr>
            <p:ph type="body" sz="quarter" idx="11"/>
          </p:nvPr>
        </p:nvSpPr>
        <p:spPr bwMode="ltGray">
          <a:xfrm>
            <a:off x="453136" y="1368552"/>
            <a:ext cx="12911328" cy="914401"/>
          </a:xfrm>
          <a:solidFill>
            <a:schemeClr val="accent2"/>
          </a:solidFill>
        </p:spPr>
        <p:txBody>
          <a:bodyPr bIns="0" anchor="ctr" anchorCtr="0">
            <a:normAutofit/>
          </a:bodyPr>
          <a:lstStyle>
            <a:lvl1pPr marL="0" indent="0" algn="ctr">
              <a:buNone/>
              <a:defRPr b="1">
                <a:solidFill>
                  <a:schemeClr val="bg1"/>
                </a:solidFill>
              </a:defRPr>
            </a:lvl1pPr>
            <a:lvl2pPr marL="285763" indent="0" algn="ctr">
              <a:buNone/>
              <a:defRPr b="1">
                <a:solidFill>
                  <a:schemeClr val="bg1"/>
                </a:solidFill>
              </a:defRPr>
            </a:lvl2pPr>
            <a:lvl3pPr marL="571527" indent="0" algn="ctr">
              <a:buNone/>
              <a:defRPr b="1">
                <a:solidFill>
                  <a:schemeClr val="bg1"/>
                </a:solidFill>
              </a:defRPr>
            </a:lvl3pPr>
            <a:lvl4pPr marL="800137" indent="0" algn="ctr">
              <a:buNone/>
              <a:defRPr b="1">
                <a:solidFill>
                  <a:schemeClr val="bg1"/>
                </a:solidFill>
              </a:defRPr>
            </a:lvl4pPr>
            <a:lvl5pPr marL="1085901" indent="0" algn="ctr">
              <a:buNone/>
              <a:defRPr b="1">
                <a:solidFill>
                  <a:schemeClr val="bg1"/>
                </a:solidFill>
              </a:defRPr>
            </a:lvl5pPr>
          </a:lstStyle>
          <a:p>
            <a:pPr lvl="0"/>
            <a:r>
              <a:rPr lang="en-US"/>
              <a:t>Click to edit Master text styles</a:t>
            </a:r>
          </a:p>
        </p:txBody>
      </p:sp>
      <p:sp>
        <p:nvSpPr>
          <p:cNvPr id="5" name="Content Placeholder 4">
            <a:extLst>
              <a:ext uri="{FF2B5EF4-FFF2-40B4-BE49-F238E27FC236}">
                <a16:creationId xmlns:a16="http://schemas.microsoft.com/office/drawing/2014/main" id="{DBD15426-3904-4990-A1EF-4EFB1A2B24B7}"/>
              </a:ext>
            </a:extLst>
          </p:cNvPr>
          <p:cNvSpPr>
            <a:spLocks noGrp="1"/>
          </p:cNvSpPr>
          <p:nvPr>
            <p:ph sz="quarter" idx="15"/>
          </p:nvPr>
        </p:nvSpPr>
        <p:spPr>
          <a:xfrm>
            <a:off x="453136" y="2850502"/>
            <a:ext cx="6309360" cy="4007498"/>
          </a:xfrm>
          <a:solidFill>
            <a:schemeClr val="accent6"/>
          </a:solidFill>
        </p:spPr>
        <p:txBody>
          <a:bodyPr tIns="91440"/>
          <a:lstStyle>
            <a:lvl1pPr>
              <a:defRPr sz="2000"/>
            </a:lvl1pPr>
            <a:lvl2pPr>
              <a:defRPr sz="2000"/>
            </a:lvl2pPr>
            <a:lvl3pPr>
              <a:defRPr sz="2000"/>
            </a:lvl3pPr>
            <a:lvl4pPr>
              <a:defRPr sz="2000"/>
            </a:lvl4pPr>
            <a:lvl5pPr>
              <a:defRPr sz="20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Footer Placeholder 2">
            <a:extLst>
              <a:ext uri="{FF2B5EF4-FFF2-40B4-BE49-F238E27FC236}">
                <a16:creationId xmlns:a16="http://schemas.microsoft.com/office/drawing/2014/main" id="{AD8243B0-E419-4058-9BB2-1B1A48194DB2}"/>
              </a:ext>
            </a:extLst>
          </p:cNvPr>
          <p:cNvSpPr>
            <a:spLocks noGrp="1"/>
          </p:cNvSpPr>
          <p:nvPr>
            <p:ph type="ftr" sz="quarter" idx="14"/>
          </p:nvPr>
        </p:nvSpPr>
        <p:spPr/>
        <p:txBody>
          <a:bodyPr/>
          <a:lstStyle/>
          <a:p>
            <a:r>
              <a:rPr lang="en-US" altLang="en-US"/>
              <a:t>&lt;title&gt;, &lt;date&gt; | Manatt, Phelps &amp; Phillips, LLP</a:t>
            </a:r>
          </a:p>
        </p:txBody>
      </p:sp>
      <p:sp>
        <p:nvSpPr>
          <p:cNvPr id="6" name="Content Placeholder 5">
            <a:extLst>
              <a:ext uri="{FF2B5EF4-FFF2-40B4-BE49-F238E27FC236}">
                <a16:creationId xmlns:a16="http://schemas.microsoft.com/office/drawing/2014/main" id="{E5054CE3-6485-0EF8-E702-624E34A98814}"/>
              </a:ext>
            </a:extLst>
          </p:cNvPr>
          <p:cNvSpPr>
            <a:spLocks noGrp="1"/>
          </p:cNvSpPr>
          <p:nvPr>
            <p:ph sz="quarter" idx="16"/>
          </p:nvPr>
        </p:nvSpPr>
        <p:spPr>
          <a:xfrm>
            <a:off x="7055104" y="2850502"/>
            <a:ext cx="6309360" cy="4007498"/>
          </a:xfrm>
          <a:solidFill>
            <a:schemeClr val="accent6"/>
          </a:solidFill>
        </p:spPr>
        <p:txBody>
          <a:bodyPr tIns="91440"/>
          <a:lstStyle>
            <a:lvl1pPr>
              <a:defRPr sz="2000"/>
            </a:lvl1pPr>
            <a:lvl2pPr>
              <a:defRPr sz="2000"/>
            </a:lvl2pPr>
            <a:lvl3pPr>
              <a:defRPr sz="2000"/>
            </a:lvl3pPr>
            <a:lvl4pPr>
              <a:defRPr sz="2000"/>
            </a:lvl4pPr>
            <a:lvl5pPr>
              <a:defRPr sz="20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Text Placeholder 7">
            <a:extLst>
              <a:ext uri="{FF2B5EF4-FFF2-40B4-BE49-F238E27FC236}">
                <a16:creationId xmlns:a16="http://schemas.microsoft.com/office/drawing/2014/main" id="{5050788A-03F1-DFE1-D7ED-A2117094AFCB}"/>
              </a:ext>
            </a:extLst>
          </p:cNvPr>
          <p:cNvSpPr>
            <a:spLocks noGrp="1"/>
          </p:cNvSpPr>
          <p:nvPr>
            <p:ph type="body" sz="quarter" idx="17"/>
          </p:nvPr>
        </p:nvSpPr>
        <p:spPr>
          <a:xfrm>
            <a:off x="453135" y="2362200"/>
            <a:ext cx="6309360" cy="488302"/>
          </a:xfrm>
          <a:solidFill>
            <a:schemeClr val="accent3"/>
          </a:solidFill>
        </p:spPr>
        <p:txBody>
          <a:bodyPr lIns="0" rIns="0" bIns="0" anchor="ctr"/>
          <a:lstStyle>
            <a:lvl1pPr marL="0" indent="0" algn="ctr">
              <a:spcBef>
                <a:spcPts val="0"/>
              </a:spcBef>
              <a:buNone/>
              <a:defRPr sz="2000" b="1">
                <a:solidFill>
                  <a:schemeClr val="bg1"/>
                </a:solidFill>
              </a:defRPr>
            </a:lvl1pPr>
          </a:lstStyle>
          <a:p>
            <a:pPr lvl="0"/>
            <a:r>
              <a:rPr lang="en-US"/>
              <a:t>Click to edit Master text styles</a:t>
            </a:r>
          </a:p>
        </p:txBody>
      </p:sp>
      <p:sp>
        <p:nvSpPr>
          <p:cNvPr id="12" name="Text Placeholder 11">
            <a:extLst>
              <a:ext uri="{FF2B5EF4-FFF2-40B4-BE49-F238E27FC236}">
                <a16:creationId xmlns:a16="http://schemas.microsoft.com/office/drawing/2014/main" id="{AE911359-2F82-DF19-3514-E5260B5363BE}"/>
              </a:ext>
            </a:extLst>
          </p:cNvPr>
          <p:cNvSpPr>
            <a:spLocks noGrp="1"/>
          </p:cNvSpPr>
          <p:nvPr>
            <p:ph type="body" sz="quarter" idx="18"/>
          </p:nvPr>
        </p:nvSpPr>
        <p:spPr>
          <a:xfrm>
            <a:off x="7055103" y="2362200"/>
            <a:ext cx="6309360" cy="488302"/>
          </a:xfrm>
          <a:solidFill>
            <a:schemeClr val="accent3"/>
          </a:solidFill>
        </p:spPr>
        <p:txBody>
          <a:bodyPr lIns="0" rIns="0" bIns="0" anchor="ctr"/>
          <a:lstStyle>
            <a:lvl1pPr marL="0" indent="0" algn="ctr">
              <a:buNone/>
              <a:defRPr sz="2000" b="1">
                <a:solidFill>
                  <a:schemeClr val="bg1"/>
                </a:solidFill>
              </a:defRPr>
            </a:lvl1pPr>
          </a:lstStyle>
          <a:p>
            <a:pPr lvl="0"/>
            <a:r>
              <a:rPr lang="en-US"/>
              <a:t>Click to edit Master text styles</a:t>
            </a:r>
          </a:p>
        </p:txBody>
      </p:sp>
      <p:sp>
        <p:nvSpPr>
          <p:cNvPr id="10" name="Text Placeholder 5">
            <a:extLst>
              <a:ext uri="{FF2B5EF4-FFF2-40B4-BE49-F238E27FC236}">
                <a16:creationId xmlns:a16="http://schemas.microsoft.com/office/drawing/2014/main" id="{B1C4B7B8-E5E2-435A-AB6B-D2BA2B5649C2}"/>
              </a:ext>
            </a:extLst>
          </p:cNvPr>
          <p:cNvSpPr>
            <a:spLocks noGrp="1"/>
          </p:cNvSpPr>
          <p:nvPr>
            <p:ph type="body" sz="quarter" idx="13" hasCustomPrompt="1"/>
          </p:nvPr>
        </p:nvSpPr>
        <p:spPr bwMode="gray">
          <a:xfrm>
            <a:off x="453136" y="6566510"/>
            <a:ext cx="12911328" cy="291490"/>
          </a:xfrm>
          <a:solidFill>
            <a:schemeClr val="accent6"/>
          </a:solidFill>
        </p:spPr>
        <p:txBody>
          <a:bodyPr tIns="54864" anchor="b" anchorCtr="0">
            <a:spAutoFit/>
          </a:bodyPr>
          <a:lstStyle>
            <a:lvl1pPr marL="0" indent="0">
              <a:spcBef>
                <a:spcPts val="300"/>
              </a:spcBef>
              <a:spcAft>
                <a:spcPts val="0"/>
              </a:spcAft>
              <a:buNone/>
              <a:defRPr sz="1200" i="0"/>
            </a:lvl1pPr>
          </a:lstStyle>
          <a:p>
            <a:pPr lvl="0"/>
            <a:r>
              <a:rPr lang="en-US"/>
              <a:t>Source:</a:t>
            </a:r>
          </a:p>
        </p:txBody>
      </p:sp>
    </p:spTree>
    <p:extLst>
      <p:ext uri="{BB962C8B-B14F-4D97-AF65-F5344CB8AC3E}">
        <p14:creationId xmlns:p14="http://schemas.microsoft.com/office/powerpoint/2010/main" val="301193338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145E51AA-A7BA-4C1D-BE15-4DD5D7973B4B}"/>
              </a:ext>
            </a:extLst>
          </p:cNvPr>
          <p:cNvSpPr>
            <a:spLocks noGrp="1"/>
          </p:cNvSpPr>
          <p:nvPr>
            <p:ph type="title"/>
          </p:nvPr>
        </p:nvSpPr>
        <p:spPr/>
        <p:txBody>
          <a:bodyPr/>
          <a:lstStyle/>
          <a:p>
            <a:r>
              <a:rPr lang="en-US"/>
              <a:t>Click to edit Master title style</a:t>
            </a:r>
          </a:p>
        </p:txBody>
      </p:sp>
      <p:sp>
        <p:nvSpPr>
          <p:cNvPr id="8" name="Content Placeholder 7">
            <a:extLst>
              <a:ext uri="{FF2B5EF4-FFF2-40B4-BE49-F238E27FC236}">
                <a16:creationId xmlns:a16="http://schemas.microsoft.com/office/drawing/2014/main" id="{01DCAFDD-E82F-4CC4-AEF4-F31DEDCB5034}"/>
              </a:ext>
            </a:extLst>
          </p:cNvPr>
          <p:cNvSpPr>
            <a:spLocks noGrp="1"/>
          </p:cNvSpPr>
          <p:nvPr>
            <p:ph sz="quarter" idx="11"/>
          </p:nvPr>
        </p:nvSpPr>
        <p:spPr>
          <a:xfrm>
            <a:off x="457200" y="1371600"/>
            <a:ext cx="6309360" cy="5486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Content Placeholder 9">
            <a:extLst>
              <a:ext uri="{FF2B5EF4-FFF2-40B4-BE49-F238E27FC236}">
                <a16:creationId xmlns:a16="http://schemas.microsoft.com/office/drawing/2014/main" id="{5E261297-BE6D-4528-AFA4-8CDCFF7F7C13}"/>
              </a:ext>
            </a:extLst>
          </p:cNvPr>
          <p:cNvSpPr>
            <a:spLocks noGrp="1"/>
          </p:cNvSpPr>
          <p:nvPr>
            <p:ph sz="quarter" idx="12"/>
          </p:nvPr>
        </p:nvSpPr>
        <p:spPr>
          <a:xfrm>
            <a:off x="7051040" y="1371600"/>
            <a:ext cx="6309360" cy="5486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p:cNvSpPr>
            <a:spLocks noGrp="1"/>
          </p:cNvSpPr>
          <p:nvPr>
            <p:ph type="ftr" sz="quarter" idx="10"/>
          </p:nvPr>
        </p:nvSpPr>
        <p:spPr/>
        <p:txBody>
          <a:bodyPr/>
          <a:lstStyle>
            <a:lvl1pPr>
              <a:defRPr/>
            </a:lvl1pPr>
          </a:lstStyle>
          <a:p>
            <a:r>
              <a:rPr lang="en-US" altLang="en-US"/>
              <a:t>&lt;title&gt;, &lt;date&gt; | Manatt, Phelps &amp; Phillips, LLP</a:t>
            </a:r>
          </a:p>
        </p:txBody>
      </p:sp>
      <p:sp>
        <p:nvSpPr>
          <p:cNvPr id="3" name="Text Placeholder 2">
            <a:extLst>
              <a:ext uri="{FF2B5EF4-FFF2-40B4-BE49-F238E27FC236}">
                <a16:creationId xmlns:a16="http://schemas.microsoft.com/office/drawing/2014/main" id="{7DC8CB54-01FC-EEF3-9246-8E42322F9037}"/>
              </a:ext>
            </a:extLst>
          </p:cNvPr>
          <p:cNvSpPr>
            <a:spLocks noGrp="1"/>
          </p:cNvSpPr>
          <p:nvPr>
            <p:ph type="body" sz="quarter" idx="13" hasCustomPrompt="1"/>
          </p:nvPr>
        </p:nvSpPr>
        <p:spPr>
          <a:xfrm>
            <a:off x="449072" y="6565392"/>
            <a:ext cx="12911328" cy="292608"/>
          </a:xfrm>
          <a:solidFill>
            <a:schemeClr val="accent6"/>
          </a:solidFill>
          <a:ln>
            <a:noFill/>
          </a:ln>
        </p:spPr>
        <p:txBody>
          <a:bodyPr lIns="100584" tIns="54864" rIns="100584" bIns="54864" anchor="b" anchorCtr="0">
            <a:spAutoFit/>
          </a:bodyPr>
          <a:lstStyle>
            <a:lvl1pPr marL="0" indent="0">
              <a:spcBef>
                <a:spcPts val="0"/>
              </a:spcBef>
              <a:buNone/>
              <a:defRPr sz="1200"/>
            </a:lvl1pPr>
            <a:lvl2pPr marL="431800" indent="0">
              <a:buNone/>
              <a:defRPr sz="1200"/>
            </a:lvl2pPr>
            <a:lvl3pPr marL="885825" indent="0">
              <a:buNone/>
              <a:defRPr sz="1200"/>
            </a:lvl3pPr>
            <a:lvl4pPr marL="1365250" indent="0">
              <a:buNone/>
              <a:defRPr sz="1200"/>
            </a:lvl4pPr>
            <a:lvl5pPr marL="1839912" indent="0">
              <a:buNone/>
              <a:defRPr sz="1200"/>
            </a:lvl5pPr>
          </a:lstStyle>
          <a:p>
            <a:pPr lvl="0"/>
            <a:r>
              <a:rPr lang="en-US"/>
              <a:t>Source: </a:t>
            </a:r>
          </a:p>
        </p:txBody>
      </p:sp>
    </p:spTree>
    <p:extLst>
      <p:ext uri="{BB962C8B-B14F-4D97-AF65-F5344CB8AC3E}">
        <p14:creationId xmlns:p14="http://schemas.microsoft.com/office/powerpoint/2010/main" val="69547587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2 Comparison_fill">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8E5300-EABB-40F7-B105-90110BE4A769}"/>
              </a:ext>
            </a:extLst>
          </p:cNvPr>
          <p:cNvSpPr>
            <a:spLocks noGrp="1"/>
          </p:cNvSpPr>
          <p:nvPr>
            <p:ph type="title"/>
          </p:nvPr>
        </p:nvSpPr>
        <p:spPr/>
        <p:txBody>
          <a:bodyPr/>
          <a:lstStyle/>
          <a:p>
            <a:r>
              <a:rPr lang="en-US"/>
              <a:t>Click to edit Master title style</a:t>
            </a:r>
          </a:p>
        </p:txBody>
      </p:sp>
      <p:sp>
        <p:nvSpPr>
          <p:cNvPr id="3" name="Text Placeholder 2"/>
          <p:cNvSpPr>
            <a:spLocks noGrp="1"/>
          </p:cNvSpPr>
          <p:nvPr>
            <p:ph type="body" idx="1"/>
          </p:nvPr>
        </p:nvSpPr>
        <p:spPr bwMode="ltGray">
          <a:xfrm>
            <a:off x="453135" y="1368552"/>
            <a:ext cx="6309360" cy="725488"/>
          </a:xfrm>
          <a:solidFill>
            <a:schemeClr val="accent1"/>
          </a:solidFill>
        </p:spPr>
        <p:txBody>
          <a:bodyPr bIns="0" anchor="ctr" anchorCtr="0"/>
          <a:lstStyle>
            <a:lvl1pPr marL="0" indent="0" algn="ctr">
              <a:buNone/>
              <a:defRPr sz="2800" b="1">
                <a:solidFill>
                  <a:schemeClr val="bg1"/>
                </a:solidFill>
              </a:defRPr>
            </a:lvl1pPr>
            <a:lvl2pPr marL="628056" indent="0">
              <a:buNone/>
              <a:defRPr sz="2747" b="1"/>
            </a:lvl2pPr>
            <a:lvl3pPr marL="1256111" indent="0">
              <a:buNone/>
              <a:defRPr sz="2473" b="1"/>
            </a:lvl3pPr>
            <a:lvl4pPr marL="1884167" indent="0">
              <a:buNone/>
              <a:defRPr sz="2198" b="1"/>
            </a:lvl4pPr>
            <a:lvl5pPr marL="2512223" indent="0">
              <a:buNone/>
              <a:defRPr sz="2198" b="1"/>
            </a:lvl5pPr>
            <a:lvl6pPr marL="3140278" indent="0">
              <a:buNone/>
              <a:defRPr sz="2198" b="1"/>
            </a:lvl6pPr>
            <a:lvl7pPr marL="3768334" indent="0">
              <a:buNone/>
              <a:defRPr sz="2198" b="1"/>
            </a:lvl7pPr>
            <a:lvl8pPr marL="4396389" indent="0">
              <a:buNone/>
              <a:defRPr sz="2198" b="1"/>
            </a:lvl8pPr>
            <a:lvl9pPr marL="5024445" indent="0">
              <a:buNone/>
              <a:defRPr sz="2198" b="1"/>
            </a:lvl9pPr>
          </a:lstStyle>
          <a:p>
            <a:pPr lvl="0"/>
            <a:r>
              <a:rPr lang="en-US"/>
              <a:t>Click to edit Master text styles</a:t>
            </a:r>
          </a:p>
        </p:txBody>
      </p:sp>
      <p:sp>
        <p:nvSpPr>
          <p:cNvPr id="10" name="Content Placeholder 9">
            <a:extLst>
              <a:ext uri="{FF2B5EF4-FFF2-40B4-BE49-F238E27FC236}">
                <a16:creationId xmlns:a16="http://schemas.microsoft.com/office/drawing/2014/main" id="{340B9852-CC6A-4009-AB44-E3EA5A1E619F}"/>
              </a:ext>
            </a:extLst>
          </p:cNvPr>
          <p:cNvSpPr>
            <a:spLocks noGrp="1"/>
          </p:cNvSpPr>
          <p:nvPr>
            <p:ph sz="quarter" idx="11"/>
          </p:nvPr>
        </p:nvSpPr>
        <p:spPr bwMode="ltGray">
          <a:xfrm>
            <a:off x="453135" y="2094040"/>
            <a:ext cx="6309360" cy="4760912"/>
          </a:xfrm>
          <a:solidFill>
            <a:schemeClr val="accent4"/>
          </a:solidFill>
        </p:spPr>
        <p:txBody>
          <a:bodyPr tIns="91440"/>
          <a:lstStyle>
            <a:lvl1pPr>
              <a:buClr>
                <a:schemeClr val="tx1"/>
              </a:buClr>
              <a:defRPr/>
            </a:lvl1pPr>
            <a:lvl2pPr>
              <a:buClrTx/>
              <a:defRPr/>
            </a:lvl2pPr>
            <a:lvl3pPr>
              <a:buClr>
                <a:schemeClr val="tx1"/>
              </a:buClr>
              <a:defRPr/>
            </a:lvl3pPr>
            <a:lvl4pPr>
              <a:buClrTx/>
              <a:defRPr/>
            </a:lvl4pPr>
            <a:lvl5pPr>
              <a:buClr>
                <a:schemeClr val="tx1"/>
              </a:buCl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bwMode="ltGray">
          <a:xfrm>
            <a:off x="7055107" y="1368552"/>
            <a:ext cx="6309360" cy="725488"/>
          </a:xfrm>
          <a:solidFill>
            <a:schemeClr val="accent2"/>
          </a:solidFill>
        </p:spPr>
        <p:txBody>
          <a:bodyPr bIns="0" anchor="ctr" anchorCtr="0"/>
          <a:lstStyle>
            <a:lvl1pPr marL="0" indent="0" algn="ctr">
              <a:buNone/>
              <a:defRPr sz="2800" b="1">
                <a:solidFill>
                  <a:schemeClr val="bg1"/>
                </a:solidFill>
              </a:defRPr>
            </a:lvl1pPr>
            <a:lvl2pPr marL="628056" indent="0">
              <a:buNone/>
              <a:defRPr sz="2747" b="1"/>
            </a:lvl2pPr>
            <a:lvl3pPr marL="1256111" indent="0">
              <a:buNone/>
              <a:defRPr sz="2473" b="1"/>
            </a:lvl3pPr>
            <a:lvl4pPr marL="1884167" indent="0">
              <a:buNone/>
              <a:defRPr sz="2198" b="1"/>
            </a:lvl4pPr>
            <a:lvl5pPr marL="2512223" indent="0">
              <a:buNone/>
              <a:defRPr sz="2198" b="1"/>
            </a:lvl5pPr>
            <a:lvl6pPr marL="3140278" indent="0">
              <a:buNone/>
              <a:defRPr sz="2198" b="1"/>
            </a:lvl6pPr>
            <a:lvl7pPr marL="3768334" indent="0">
              <a:buNone/>
              <a:defRPr sz="2198" b="1"/>
            </a:lvl7pPr>
            <a:lvl8pPr marL="4396389" indent="0">
              <a:buNone/>
              <a:defRPr sz="2198" b="1"/>
            </a:lvl8pPr>
            <a:lvl9pPr marL="5024445" indent="0">
              <a:buNone/>
              <a:defRPr sz="2198" b="1"/>
            </a:lvl9pPr>
          </a:lstStyle>
          <a:p>
            <a:pPr lvl="0"/>
            <a:r>
              <a:rPr lang="en-US"/>
              <a:t>Click to edit Master text styles</a:t>
            </a:r>
          </a:p>
        </p:txBody>
      </p:sp>
      <p:sp>
        <p:nvSpPr>
          <p:cNvPr id="13" name="Content Placeholder 12">
            <a:extLst>
              <a:ext uri="{FF2B5EF4-FFF2-40B4-BE49-F238E27FC236}">
                <a16:creationId xmlns:a16="http://schemas.microsoft.com/office/drawing/2014/main" id="{812B8F26-DE75-4F9E-8993-5CDA16D48DD5}"/>
              </a:ext>
            </a:extLst>
          </p:cNvPr>
          <p:cNvSpPr>
            <a:spLocks noGrp="1"/>
          </p:cNvSpPr>
          <p:nvPr>
            <p:ph sz="quarter" idx="12"/>
          </p:nvPr>
        </p:nvSpPr>
        <p:spPr bwMode="ltGray">
          <a:xfrm>
            <a:off x="7055107" y="2094040"/>
            <a:ext cx="6309358" cy="4760912"/>
          </a:xfrm>
          <a:solidFill>
            <a:schemeClr val="accent5"/>
          </a:solidFill>
        </p:spPr>
        <p:txBody>
          <a:bodyPr tIns="91440"/>
          <a:lstStyle>
            <a:lvl1pPr>
              <a:buClr>
                <a:schemeClr val="tx1"/>
              </a:buClr>
              <a:defRPr/>
            </a:lvl1pPr>
            <a:lvl2pPr>
              <a:buClrTx/>
              <a:defRPr/>
            </a:lvl2pPr>
            <a:lvl3pPr>
              <a:buClr>
                <a:schemeClr val="tx1"/>
              </a:buClr>
              <a:defRPr/>
            </a:lvl3pPr>
            <a:lvl4pPr>
              <a:buClrTx/>
              <a:defRPr/>
            </a:lvl4pPr>
            <a:lvl5pPr>
              <a:buClr>
                <a:schemeClr val="tx1"/>
              </a:buCl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Footer Placeholder 6"/>
          <p:cNvSpPr>
            <a:spLocks noGrp="1"/>
          </p:cNvSpPr>
          <p:nvPr>
            <p:ph type="ftr" sz="quarter" idx="10"/>
          </p:nvPr>
        </p:nvSpPr>
        <p:spPr/>
        <p:txBody>
          <a:bodyPr/>
          <a:lstStyle>
            <a:lvl1pPr>
              <a:defRPr/>
            </a:lvl1pPr>
          </a:lstStyle>
          <a:p>
            <a:r>
              <a:rPr lang="en-US" altLang="en-US"/>
              <a:t>&lt;title&gt;, &lt;date&gt; | Manatt, Phelps &amp; Phillips, LLP</a:t>
            </a:r>
          </a:p>
        </p:txBody>
      </p:sp>
    </p:spTree>
    <p:extLst>
      <p:ext uri="{BB962C8B-B14F-4D97-AF65-F5344CB8AC3E}">
        <p14:creationId xmlns:p14="http://schemas.microsoft.com/office/powerpoint/2010/main" val="56585779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2 Comparison_outlin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8E5300-EABB-40F7-B105-90110BE4A769}"/>
              </a:ext>
            </a:extLst>
          </p:cNvPr>
          <p:cNvSpPr>
            <a:spLocks noGrp="1"/>
          </p:cNvSpPr>
          <p:nvPr>
            <p:ph type="title"/>
          </p:nvPr>
        </p:nvSpPr>
        <p:spPr/>
        <p:txBody>
          <a:bodyPr/>
          <a:lstStyle/>
          <a:p>
            <a:r>
              <a:rPr lang="en-US"/>
              <a:t>Click to edit Master title style</a:t>
            </a:r>
          </a:p>
        </p:txBody>
      </p:sp>
      <p:sp>
        <p:nvSpPr>
          <p:cNvPr id="3" name="Text Placeholder 2"/>
          <p:cNvSpPr>
            <a:spLocks noGrp="1"/>
          </p:cNvSpPr>
          <p:nvPr>
            <p:ph type="body" idx="1" hasCustomPrompt="1"/>
          </p:nvPr>
        </p:nvSpPr>
        <p:spPr bwMode="ltGray">
          <a:xfrm>
            <a:off x="453135" y="1368552"/>
            <a:ext cx="6309360" cy="722376"/>
          </a:xfrm>
          <a:solidFill>
            <a:schemeClr val="accent1"/>
          </a:solidFill>
          <a:ln>
            <a:solidFill>
              <a:schemeClr val="accent1"/>
            </a:solidFill>
          </a:ln>
        </p:spPr>
        <p:txBody>
          <a:bodyPr bIns="0" anchor="ctr" anchorCtr="0"/>
          <a:lstStyle>
            <a:lvl1pPr marL="0" indent="0" algn="ctr">
              <a:buNone/>
              <a:defRPr sz="2800" b="1">
                <a:solidFill>
                  <a:schemeClr val="bg1"/>
                </a:solidFill>
              </a:defRPr>
            </a:lvl1pPr>
            <a:lvl2pPr marL="628056" indent="0">
              <a:buNone/>
              <a:defRPr sz="2747" b="1"/>
            </a:lvl2pPr>
            <a:lvl3pPr marL="1256111" indent="0">
              <a:buNone/>
              <a:defRPr sz="2473" b="1"/>
            </a:lvl3pPr>
            <a:lvl4pPr marL="1884167" indent="0">
              <a:buNone/>
              <a:defRPr sz="2198" b="1"/>
            </a:lvl4pPr>
            <a:lvl5pPr marL="2512223" indent="0">
              <a:buNone/>
              <a:defRPr sz="2198" b="1"/>
            </a:lvl5pPr>
            <a:lvl6pPr marL="3140278" indent="0">
              <a:buNone/>
              <a:defRPr sz="2198" b="1"/>
            </a:lvl6pPr>
            <a:lvl7pPr marL="3768334" indent="0">
              <a:buNone/>
              <a:defRPr sz="2198" b="1"/>
            </a:lvl7pPr>
            <a:lvl8pPr marL="4396389" indent="0">
              <a:buNone/>
              <a:defRPr sz="2198" b="1"/>
            </a:lvl8pPr>
            <a:lvl9pPr marL="5024445" indent="0">
              <a:buNone/>
              <a:defRPr sz="2198" b="1"/>
            </a:lvl9pPr>
          </a:lstStyle>
          <a:p>
            <a:pPr lvl="0"/>
            <a:r>
              <a:rPr lang="en-US"/>
              <a:t>Edit Master text styles</a:t>
            </a:r>
          </a:p>
        </p:txBody>
      </p:sp>
      <p:sp>
        <p:nvSpPr>
          <p:cNvPr id="6" name="Content Placeholder 5">
            <a:extLst>
              <a:ext uri="{FF2B5EF4-FFF2-40B4-BE49-F238E27FC236}">
                <a16:creationId xmlns:a16="http://schemas.microsoft.com/office/drawing/2014/main" id="{7943DBAE-053D-4258-A0FE-5E05FECABC2D}"/>
              </a:ext>
            </a:extLst>
          </p:cNvPr>
          <p:cNvSpPr>
            <a:spLocks noGrp="1"/>
          </p:cNvSpPr>
          <p:nvPr>
            <p:ph sz="quarter" idx="11"/>
          </p:nvPr>
        </p:nvSpPr>
        <p:spPr bwMode="ltGray">
          <a:xfrm>
            <a:off x="453135" y="2094040"/>
            <a:ext cx="6309360" cy="4760912"/>
          </a:xfrm>
          <a:ln>
            <a:solidFill>
              <a:schemeClr val="accent1"/>
            </a:solidFill>
          </a:ln>
        </p:spPr>
        <p:txBody>
          <a:bodyPr tIns="9144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hasCustomPrompt="1"/>
          </p:nvPr>
        </p:nvSpPr>
        <p:spPr bwMode="ltGray">
          <a:xfrm>
            <a:off x="7055107" y="1368552"/>
            <a:ext cx="6309360" cy="725488"/>
          </a:xfrm>
          <a:solidFill>
            <a:schemeClr val="accent2"/>
          </a:solidFill>
          <a:ln>
            <a:solidFill>
              <a:schemeClr val="accent2"/>
            </a:solidFill>
          </a:ln>
        </p:spPr>
        <p:txBody>
          <a:bodyPr bIns="0" anchor="ctr" anchorCtr="0"/>
          <a:lstStyle>
            <a:lvl1pPr marL="0" indent="0" algn="ctr">
              <a:buNone/>
              <a:defRPr sz="2800" b="1">
                <a:solidFill>
                  <a:schemeClr val="bg1"/>
                </a:solidFill>
              </a:defRPr>
            </a:lvl1pPr>
            <a:lvl2pPr marL="628056" indent="0">
              <a:buNone/>
              <a:defRPr sz="2747" b="1"/>
            </a:lvl2pPr>
            <a:lvl3pPr marL="1256111" indent="0">
              <a:buNone/>
              <a:defRPr sz="2473" b="1"/>
            </a:lvl3pPr>
            <a:lvl4pPr marL="1884167" indent="0">
              <a:buNone/>
              <a:defRPr sz="2198" b="1"/>
            </a:lvl4pPr>
            <a:lvl5pPr marL="2512223" indent="0">
              <a:buNone/>
              <a:defRPr sz="2198" b="1"/>
            </a:lvl5pPr>
            <a:lvl6pPr marL="3140278" indent="0">
              <a:buNone/>
              <a:defRPr sz="2198" b="1"/>
            </a:lvl6pPr>
            <a:lvl7pPr marL="3768334" indent="0">
              <a:buNone/>
              <a:defRPr sz="2198" b="1"/>
            </a:lvl7pPr>
            <a:lvl8pPr marL="4396389" indent="0">
              <a:buNone/>
              <a:defRPr sz="2198" b="1"/>
            </a:lvl8pPr>
            <a:lvl9pPr marL="5024445" indent="0">
              <a:buNone/>
              <a:defRPr sz="2198" b="1"/>
            </a:lvl9pPr>
          </a:lstStyle>
          <a:p>
            <a:pPr lvl="0"/>
            <a:r>
              <a:rPr lang="en-US"/>
              <a:t>Edit Master text styles</a:t>
            </a:r>
          </a:p>
        </p:txBody>
      </p:sp>
      <p:sp>
        <p:nvSpPr>
          <p:cNvPr id="9" name="Content Placeholder 8">
            <a:extLst>
              <a:ext uri="{FF2B5EF4-FFF2-40B4-BE49-F238E27FC236}">
                <a16:creationId xmlns:a16="http://schemas.microsoft.com/office/drawing/2014/main" id="{ABB50EAD-E6C6-482A-91D7-F0B0856BA885}"/>
              </a:ext>
            </a:extLst>
          </p:cNvPr>
          <p:cNvSpPr>
            <a:spLocks noGrp="1"/>
          </p:cNvSpPr>
          <p:nvPr>
            <p:ph sz="quarter" idx="12"/>
          </p:nvPr>
        </p:nvSpPr>
        <p:spPr bwMode="ltGray">
          <a:xfrm>
            <a:off x="7055107" y="2094040"/>
            <a:ext cx="6309358" cy="4760912"/>
          </a:xfrm>
          <a:ln>
            <a:solidFill>
              <a:schemeClr val="accent2"/>
            </a:solidFill>
          </a:ln>
        </p:spPr>
        <p:txBody>
          <a:bodyPr tIns="9144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Footer Placeholder 6"/>
          <p:cNvSpPr>
            <a:spLocks noGrp="1"/>
          </p:cNvSpPr>
          <p:nvPr>
            <p:ph type="ftr" sz="quarter" idx="10"/>
          </p:nvPr>
        </p:nvSpPr>
        <p:spPr/>
        <p:txBody>
          <a:bodyPr/>
          <a:lstStyle>
            <a:lvl1pPr>
              <a:defRPr/>
            </a:lvl1pPr>
          </a:lstStyle>
          <a:p>
            <a:r>
              <a:rPr lang="en-US" altLang="en-US"/>
              <a:t>&lt;title&gt;, &lt;date&gt; | Manatt, Phelps &amp; Phillips, LLP</a:t>
            </a:r>
          </a:p>
        </p:txBody>
      </p:sp>
    </p:spTree>
    <p:extLst>
      <p:ext uri="{BB962C8B-B14F-4D97-AF65-F5344CB8AC3E}">
        <p14:creationId xmlns:p14="http://schemas.microsoft.com/office/powerpoint/2010/main" val="136064831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3 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8E5300-EABB-40F7-B105-90110BE4A769}"/>
              </a:ext>
            </a:extLst>
          </p:cNvPr>
          <p:cNvSpPr>
            <a:spLocks noGrp="1"/>
          </p:cNvSpPr>
          <p:nvPr>
            <p:ph type="title"/>
          </p:nvPr>
        </p:nvSpPr>
        <p:spPr/>
        <p:txBody>
          <a:bodyPr/>
          <a:lstStyle/>
          <a:p>
            <a:r>
              <a:rPr lang="en-US"/>
              <a:t>Click to edit Master title style</a:t>
            </a:r>
          </a:p>
        </p:txBody>
      </p:sp>
      <p:sp>
        <p:nvSpPr>
          <p:cNvPr id="5" name="Text Placeholder 4">
            <a:extLst>
              <a:ext uri="{FF2B5EF4-FFF2-40B4-BE49-F238E27FC236}">
                <a16:creationId xmlns:a16="http://schemas.microsoft.com/office/drawing/2014/main" id="{407C243F-C759-4804-917C-1B2E026829DD}"/>
              </a:ext>
            </a:extLst>
          </p:cNvPr>
          <p:cNvSpPr>
            <a:spLocks noGrp="1"/>
          </p:cNvSpPr>
          <p:nvPr>
            <p:ph type="body" sz="quarter" idx="17"/>
          </p:nvPr>
        </p:nvSpPr>
        <p:spPr bwMode="ltGray">
          <a:xfrm>
            <a:off x="453134" y="1368425"/>
            <a:ext cx="4023615" cy="725488"/>
          </a:xfrm>
          <a:solidFill>
            <a:schemeClr val="accent1"/>
          </a:solidFill>
        </p:spPr>
        <p:txBody>
          <a:bodyPr lIns="91440" tIns="0" rIns="91440" bIns="0" anchor="ctr" anchorCtr="0"/>
          <a:lstStyle>
            <a:lvl1pPr marL="0" indent="0" algn="ctr">
              <a:buNone/>
              <a:defRPr sz="2400" b="1">
                <a:solidFill>
                  <a:schemeClr val="bg1"/>
                </a:solidFill>
              </a:defRPr>
            </a:lvl1pPr>
          </a:lstStyle>
          <a:p>
            <a:pPr lvl="0"/>
            <a:r>
              <a:rPr lang="en-US"/>
              <a:t>Click to edit Master text styles</a:t>
            </a:r>
          </a:p>
        </p:txBody>
      </p:sp>
      <p:sp>
        <p:nvSpPr>
          <p:cNvPr id="4" name="Content Placeholder 3">
            <a:extLst>
              <a:ext uri="{FF2B5EF4-FFF2-40B4-BE49-F238E27FC236}">
                <a16:creationId xmlns:a16="http://schemas.microsoft.com/office/drawing/2014/main" id="{2C737802-9E13-4DE9-B0B0-BBCB70467C50}"/>
              </a:ext>
            </a:extLst>
          </p:cNvPr>
          <p:cNvSpPr>
            <a:spLocks noGrp="1"/>
          </p:cNvSpPr>
          <p:nvPr>
            <p:ph sz="quarter" idx="14"/>
          </p:nvPr>
        </p:nvSpPr>
        <p:spPr bwMode="ltGray">
          <a:xfrm>
            <a:off x="453135" y="2094039"/>
            <a:ext cx="4023360" cy="4760913"/>
          </a:xfrm>
          <a:solidFill>
            <a:schemeClr val="accent4"/>
          </a:solidFill>
        </p:spPr>
        <p:txBody>
          <a:bodyPr tIns="91440"/>
          <a:lstStyle>
            <a:lvl1pPr>
              <a:buClr>
                <a:schemeClr val="tx1"/>
              </a:buClr>
              <a:defRPr sz="2200"/>
            </a:lvl1pPr>
            <a:lvl2pPr>
              <a:buClr>
                <a:schemeClr val="tx1"/>
              </a:buClr>
              <a:defRPr sz="2200"/>
            </a:lvl2pPr>
            <a:lvl3pPr>
              <a:buClr>
                <a:schemeClr val="tx1"/>
              </a:buClr>
              <a:defRPr sz="2200"/>
            </a:lvl3pPr>
            <a:lvl4pPr>
              <a:buClr>
                <a:schemeClr val="tx1"/>
              </a:buClr>
              <a:defRPr sz="2200"/>
            </a:lvl4pPr>
            <a:lvl5pPr>
              <a:buClr>
                <a:schemeClr val="tx1"/>
              </a:buClr>
              <a:defRPr sz="22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3" name="Text Placeholder 4">
            <a:extLst>
              <a:ext uri="{FF2B5EF4-FFF2-40B4-BE49-F238E27FC236}">
                <a16:creationId xmlns:a16="http://schemas.microsoft.com/office/drawing/2014/main" id="{783F99A1-262C-4D25-9920-3C57F1B0DAD0}"/>
              </a:ext>
            </a:extLst>
          </p:cNvPr>
          <p:cNvSpPr>
            <a:spLocks noGrp="1"/>
          </p:cNvSpPr>
          <p:nvPr>
            <p:ph type="body" sz="quarter" idx="18"/>
          </p:nvPr>
        </p:nvSpPr>
        <p:spPr bwMode="ltGray">
          <a:xfrm>
            <a:off x="4894833" y="1368425"/>
            <a:ext cx="4023615" cy="725488"/>
          </a:xfrm>
          <a:solidFill>
            <a:schemeClr val="accent2"/>
          </a:solidFill>
        </p:spPr>
        <p:txBody>
          <a:bodyPr lIns="91440" tIns="0" rIns="91440" bIns="0" anchor="ctr" anchorCtr="0"/>
          <a:lstStyle>
            <a:lvl1pPr marL="0" indent="0" algn="ctr">
              <a:buNone/>
              <a:defRPr sz="2400" b="1">
                <a:solidFill>
                  <a:schemeClr val="bg1"/>
                </a:solidFill>
              </a:defRPr>
            </a:lvl1pPr>
          </a:lstStyle>
          <a:p>
            <a:pPr lvl="0"/>
            <a:r>
              <a:rPr lang="en-US"/>
              <a:t>Click to edit Master text styles</a:t>
            </a:r>
          </a:p>
        </p:txBody>
      </p:sp>
      <p:sp>
        <p:nvSpPr>
          <p:cNvPr id="6" name="Content Placeholder 5">
            <a:extLst>
              <a:ext uri="{FF2B5EF4-FFF2-40B4-BE49-F238E27FC236}">
                <a16:creationId xmlns:a16="http://schemas.microsoft.com/office/drawing/2014/main" id="{D7F026F4-69C6-4985-BC7B-ADB51F57E923}"/>
              </a:ext>
            </a:extLst>
          </p:cNvPr>
          <p:cNvSpPr>
            <a:spLocks noGrp="1"/>
          </p:cNvSpPr>
          <p:nvPr>
            <p:ph sz="quarter" idx="15"/>
          </p:nvPr>
        </p:nvSpPr>
        <p:spPr bwMode="ltGray">
          <a:xfrm>
            <a:off x="4894833" y="2094039"/>
            <a:ext cx="4023360" cy="4760913"/>
          </a:xfrm>
          <a:solidFill>
            <a:schemeClr val="accent5"/>
          </a:solidFill>
        </p:spPr>
        <p:txBody>
          <a:bodyPr tIns="91440"/>
          <a:lstStyle>
            <a:lvl1pPr>
              <a:buClr>
                <a:schemeClr val="tx1"/>
              </a:buClr>
              <a:defRPr sz="2200"/>
            </a:lvl1pPr>
            <a:lvl2pPr>
              <a:buClr>
                <a:schemeClr val="tx1"/>
              </a:buClr>
              <a:defRPr sz="2200"/>
            </a:lvl2pPr>
            <a:lvl3pPr>
              <a:buClr>
                <a:schemeClr val="tx1"/>
              </a:buClr>
              <a:defRPr sz="2200"/>
            </a:lvl3pPr>
            <a:lvl4pPr>
              <a:buClr>
                <a:schemeClr val="tx1"/>
              </a:buClr>
              <a:defRPr sz="2200"/>
            </a:lvl4pPr>
            <a:lvl5pPr>
              <a:buClr>
                <a:schemeClr val="tx1"/>
              </a:buClr>
              <a:defRPr sz="22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4" name="Text Placeholder 4">
            <a:extLst>
              <a:ext uri="{FF2B5EF4-FFF2-40B4-BE49-F238E27FC236}">
                <a16:creationId xmlns:a16="http://schemas.microsoft.com/office/drawing/2014/main" id="{C47D3090-59E8-4D32-9D47-A003B5CF6FAC}"/>
              </a:ext>
            </a:extLst>
          </p:cNvPr>
          <p:cNvSpPr>
            <a:spLocks noGrp="1"/>
          </p:cNvSpPr>
          <p:nvPr>
            <p:ph type="body" sz="quarter" idx="19"/>
          </p:nvPr>
        </p:nvSpPr>
        <p:spPr bwMode="ltGray">
          <a:xfrm>
            <a:off x="9336532" y="1368425"/>
            <a:ext cx="4023615" cy="725488"/>
          </a:xfrm>
          <a:solidFill>
            <a:schemeClr val="accent3"/>
          </a:solidFill>
        </p:spPr>
        <p:txBody>
          <a:bodyPr lIns="91440" tIns="0" rIns="91440" bIns="0" anchor="ctr" anchorCtr="0"/>
          <a:lstStyle>
            <a:lvl1pPr marL="0" indent="0" algn="ctr">
              <a:buNone/>
              <a:defRPr sz="2400" b="1">
                <a:solidFill>
                  <a:schemeClr val="bg1"/>
                </a:solidFill>
              </a:defRPr>
            </a:lvl1pPr>
          </a:lstStyle>
          <a:p>
            <a:pPr lvl="0"/>
            <a:r>
              <a:rPr lang="en-US"/>
              <a:t>Click to edit Master text styles</a:t>
            </a:r>
          </a:p>
        </p:txBody>
      </p:sp>
      <p:sp>
        <p:nvSpPr>
          <p:cNvPr id="18" name="Content Placeholder 17">
            <a:extLst>
              <a:ext uri="{FF2B5EF4-FFF2-40B4-BE49-F238E27FC236}">
                <a16:creationId xmlns:a16="http://schemas.microsoft.com/office/drawing/2014/main" id="{293C0D81-2B28-4A61-B695-F1B08C272825}"/>
              </a:ext>
            </a:extLst>
          </p:cNvPr>
          <p:cNvSpPr>
            <a:spLocks noGrp="1"/>
          </p:cNvSpPr>
          <p:nvPr>
            <p:ph sz="quarter" idx="16"/>
          </p:nvPr>
        </p:nvSpPr>
        <p:spPr bwMode="ltGray">
          <a:xfrm>
            <a:off x="9336532" y="2094039"/>
            <a:ext cx="4023360" cy="4760913"/>
          </a:xfrm>
          <a:solidFill>
            <a:schemeClr val="accent6"/>
          </a:solidFill>
        </p:spPr>
        <p:txBody>
          <a:bodyPr tIns="91440"/>
          <a:lstStyle>
            <a:lvl1pPr>
              <a:buClr>
                <a:schemeClr val="tx1"/>
              </a:buClr>
              <a:defRPr sz="2200"/>
            </a:lvl1pPr>
            <a:lvl2pPr>
              <a:buClr>
                <a:schemeClr val="tx1"/>
              </a:buClr>
              <a:defRPr sz="2200"/>
            </a:lvl2pPr>
            <a:lvl3pPr>
              <a:buClr>
                <a:schemeClr val="tx1"/>
              </a:buClr>
              <a:defRPr sz="2200"/>
            </a:lvl3pPr>
            <a:lvl4pPr>
              <a:buClr>
                <a:schemeClr val="tx1"/>
              </a:buClr>
              <a:defRPr sz="2200"/>
            </a:lvl4pPr>
            <a:lvl5pPr>
              <a:buClr>
                <a:schemeClr val="tx1"/>
              </a:buClr>
              <a:defRPr sz="22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Footer Placeholder 6"/>
          <p:cNvSpPr>
            <a:spLocks noGrp="1"/>
          </p:cNvSpPr>
          <p:nvPr>
            <p:ph type="ftr" sz="quarter" idx="10"/>
          </p:nvPr>
        </p:nvSpPr>
        <p:spPr/>
        <p:txBody>
          <a:bodyPr/>
          <a:lstStyle>
            <a:lvl1pPr>
              <a:defRPr/>
            </a:lvl1pPr>
          </a:lstStyle>
          <a:p>
            <a:r>
              <a:rPr lang="en-US" altLang="en-US"/>
              <a:t>&lt;title&gt;, &lt;date&gt; | Manatt, Phelps &amp; Phillips, LLP</a:t>
            </a:r>
          </a:p>
        </p:txBody>
      </p:sp>
    </p:spTree>
    <p:extLst>
      <p:ext uri="{BB962C8B-B14F-4D97-AF65-F5344CB8AC3E}">
        <p14:creationId xmlns:p14="http://schemas.microsoft.com/office/powerpoint/2010/main" val="53448562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Footer Placeholder 2"/>
          <p:cNvSpPr>
            <a:spLocks noGrp="1"/>
          </p:cNvSpPr>
          <p:nvPr>
            <p:ph type="ftr" sz="quarter" idx="10"/>
          </p:nvPr>
        </p:nvSpPr>
        <p:spPr/>
        <p:txBody>
          <a:bodyPr/>
          <a:lstStyle>
            <a:lvl1pPr>
              <a:defRPr/>
            </a:lvl1pPr>
          </a:lstStyle>
          <a:p>
            <a:r>
              <a:rPr lang="en-US" altLang="en-US"/>
              <a:t>&lt;title&gt;, &lt;date&gt; | Manatt, Phelps &amp; Phillips, LLP</a:t>
            </a:r>
          </a:p>
        </p:txBody>
      </p:sp>
    </p:spTree>
    <p:extLst>
      <p:ext uri="{BB962C8B-B14F-4D97-AF65-F5344CB8AC3E}">
        <p14:creationId xmlns:p14="http://schemas.microsoft.com/office/powerpoint/2010/main" val="83269240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Clear">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1ACCD49D-F5FE-48E3-92B3-7DCDB812D2C0}"/>
              </a:ext>
            </a:extLst>
          </p:cNvPr>
          <p:cNvSpPr/>
          <p:nvPr userDrawn="1"/>
        </p:nvSpPr>
        <p:spPr bwMode="white">
          <a:xfrm>
            <a:off x="0" y="0"/>
            <a:ext cx="13817600" cy="1399592"/>
          </a:xfrm>
          <a:prstGeom prst="rect">
            <a:avLst/>
          </a:prstGeom>
          <a:solidFill>
            <a:schemeClr val="bg1"/>
          </a:solidFill>
          <a:ln>
            <a:noFill/>
          </a:ln>
          <a:effectLst/>
        </p:spPr>
        <p:txBody>
          <a:bodyPr lIns="182880" tIns="91440" rIns="182880" bIns="91440" rtlCol="0" anchor="ctr" anchorCtr="0">
            <a:noAutofit/>
          </a:bodyPr>
          <a:lstStyle/>
          <a:p>
            <a:pPr algn="ctr" eaLnBrk="1" hangingPunct="1">
              <a:lnSpc>
                <a:spcPct val="125000"/>
              </a:lnSpc>
            </a:pPr>
            <a:endParaRPr lang="en-US" sz="1600" b="1">
              <a:solidFill>
                <a:schemeClr val="bg1"/>
              </a:solidFill>
            </a:endParaRPr>
          </a:p>
        </p:txBody>
      </p:sp>
      <p:sp>
        <p:nvSpPr>
          <p:cNvPr id="6" name="Text Box 13">
            <a:extLst>
              <a:ext uri="{FF2B5EF4-FFF2-40B4-BE49-F238E27FC236}">
                <a16:creationId xmlns:a16="http://schemas.microsoft.com/office/drawing/2014/main" id="{0229A48D-D181-470A-AB71-DD87BD352A04}"/>
              </a:ext>
            </a:extLst>
          </p:cNvPr>
          <p:cNvSpPr txBox="1">
            <a:spLocks noChangeArrowheads="1"/>
          </p:cNvSpPr>
          <p:nvPr userDrawn="1"/>
        </p:nvSpPr>
        <p:spPr bwMode="auto">
          <a:xfrm>
            <a:off x="12907264" y="235755"/>
            <a:ext cx="457200" cy="595290"/>
          </a:xfrm>
          <a:prstGeom prst="rect">
            <a:avLst/>
          </a:prstGeom>
          <a:noFill/>
          <a:ln>
            <a:noFill/>
          </a:ln>
        </p:spPr>
        <p:txBody>
          <a:bodyPr wrap="none" lIns="0" tIns="0" rIns="0" bIns="0" anchor="ctr" anchorCtr="1"/>
          <a:lstStyle>
            <a:lvl1pPr defTabSz="719138">
              <a:defRPr sz="2000">
                <a:solidFill>
                  <a:schemeClr val="tx1"/>
                </a:solidFill>
                <a:latin typeface="Arial" charset="0"/>
              </a:defRPr>
            </a:lvl1pPr>
            <a:lvl2pPr marL="742950" indent="-285750" defTabSz="719138">
              <a:defRPr sz="2000">
                <a:solidFill>
                  <a:schemeClr val="tx1"/>
                </a:solidFill>
                <a:latin typeface="Arial" charset="0"/>
              </a:defRPr>
            </a:lvl2pPr>
            <a:lvl3pPr marL="1143000" indent="-228600" defTabSz="719138">
              <a:defRPr sz="2000">
                <a:solidFill>
                  <a:schemeClr val="tx1"/>
                </a:solidFill>
                <a:latin typeface="Arial" charset="0"/>
              </a:defRPr>
            </a:lvl3pPr>
            <a:lvl4pPr marL="1600200" indent="-228600" defTabSz="719138">
              <a:defRPr sz="2000">
                <a:solidFill>
                  <a:schemeClr val="tx1"/>
                </a:solidFill>
                <a:latin typeface="Arial" charset="0"/>
              </a:defRPr>
            </a:lvl4pPr>
            <a:lvl5pPr marL="2057400" indent="-228600" defTabSz="719138">
              <a:defRPr sz="2000">
                <a:solidFill>
                  <a:schemeClr val="tx1"/>
                </a:solidFill>
                <a:latin typeface="Arial" charset="0"/>
              </a:defRPr>
            </a:lvl5pPr>
            <a:lvl6pPr marL="2514600" indent="-228600" defTabSz="719138" fontAlgn="base">
              <a:spcBef>
                <a:spcPct val="0"/>
              </a:spcBef>
              <a:spcAft>
                <a:spcPct val="0"/>
              </a:spcAft>
              <a:defRPr sz="2000">
                <a:solidFill>
                  <a:schemeClr val="tx1"/>
                </a:solidFill>
                <a:latin typeface="Arial" charset="0"/>
              </a:defRPr>
            </a:lvl6pPr>
            <a:lvl7pPr marL="2971800" indent="-228600" defTabSz="719138" fontAlgn="base">
              <a:spcBef>
                <a:spcPct val="0"/>
              </a:spcBef>
              <a:spcAft>
                <a:spcPct val="0"/>
              </a:spcAft>
              <a:defRPr sz="2000">
                <a:solidFill>
                  <a:schemeClr val="tx1"/>
                </a:solidFill>
                <a:latin typeface="Arial" charset="0"/>
              </a:defRPr>
            </a:lvl7pPr>
            <a:lvl8pPr marL="3429000" indent="-228600" defTabSz="719138" fontAlgn="base">
              <a:spcBef>
                <a:spcPct val="0"/>
              </a:spcBef>
              <a:spcAft>
                <a:spcPct val="0"/>
              </a:spcAft>
              <a:defRPr sz="2000">
                <a:solidFill>
                  <a:schemeClr val="tx1"/>
                </a:solidFill>
                <a:latin typeface="Arial" charset="0"/>
              </a:defRPr>
            </a:lvl8pPr>
            <a:lvl9pPr marL="3886200" indent="-228600" defTabSz="719138" fontAlgn="base">
              <a:spcBef>
                <a:spcPct val="0"/>
              </a:spcBef>
              <a:spcAft>
                <a:spcPct val="0"/>
              </a:spcAft>
              <a:defRPr sz="2000">
                <a:solidFill>
                  <a:schemeClr val="tx1"/>
                </a:solidFill>
                <a:latin typeface="Arial" charset="0"/>
              </a:defRPr>
            </a:lvl9pPr>
          </a:lstStyle>
          <a:p>
            <a:pPr algn="ctr" eaLnBrk="1" hangingPunct="1">
              <a:spcBef>
                <a:spcPct val="50000"/>
              </a:spcBef>
              <a:spcAft>
                <a:spcPct val="90000"/>
              </a:spcAft>
              <a:buClr>
                <a:srgbClr val="B2B2B2"/>
              </a:buClr>
              <a:buSzPct val="80000"/>
              <a:buFont typeface="Arial" charset="0"/>
              <a:buNone/>
            </a:pPr>
            <a:fld id="{FA2ECAE0-9562-42DD-8E8B-1D0537BF23DD}" type="slidenum">
              <a:rPr lang="en-US" altLang="en-US" sz="1600">
                <a:solidFill>
                  <a:schemeClr val="accent3"/>
                </a:solidFill>
                <a:latin typeface="+mn-lt"/>
                <a:cs typeface="Times New Roman" pitchFamily="18" charset="0"/>
              </a:rPr>
              <a:pPr algn="ctr" eaLnBrk="1" hangingPunct="1">
                <a:spcBef>
                  <a:spcPct val="50000"/>
                </a:spcBef>
                <a:spcAft>
                  <a:spcPct val="90000"/>
                </a:spcAft>
                <a:buClr>
                  <a:srgbClr val="B2B2B2"/>
                </a:buClr>
                <a:buSzPct val="80000"/>
                <a:buFont typeface="Arial" charset="0"/>
                <a:buNone/>
              </a:pPr>
              <a:t>‹#›</a:t>
            </a:fld>
            <a:endParaRPr lang="en-US" altLang="en-US" sz="1600">
              <a:solidFill>
                <a:schemeClr val="accent3"/>
              </a:solidFill>
              <a:latin typeface="+mn-lt"/>
              <a:cs typeface="Times New Roman" pitchFamily="18" charset="0"/>
            </a:endParaRPr>
          </a:p>
        </p:txBody>
      </p:sp>
      <p:sp>
        <p:nvSpPr>
          <p:cNvPr id="3" name="Footer Placeholder 2">
            <a:extLst>
              <a:ext uri="{FF2B5EF4-FFF2-40B4-BE49-F238E27FC236}">
                <a16:creationId xmlns:a16="http://schemas.microsoft.com/office/drawing/2014/main" id="{AE4CD5CF-9C64-42B9-AF58-29BF327708DF}"/>
              </a:ext>
            </a:extLst>
          </p:cNvPr>
          <p:cNvSpPr>
            <a:spLocks noGrp="1"/>
          </p:cNvSpPr>
          <p:nvPr>
            <p:ph type="ftr" sz="quarter" idx="10"/>
          </p:nvPr>
        </p:nvSpPr>
        <p:spPr/>
        <p:txBody>
          <a:bodyPr/>
          <a:lstStyle/>
          <a:p>
            <a:r>
              <a:rPr lang="en-US" altLang="en-US"/>
              <a:t>&lt;title&gt;, &lt;date&gt; | Manatt, Phelps &amp; Phillips, LLP</a:t>
            </a:r>
          </a:p>
        </p:txBody>
      </p:sp>
    </p:spTree>
    <p:extLst>
      <p:ext uri="{BB962C8B-B14F-4D97-AF65-F5344CB8AC3E}">
        <p14:creationId xmlns:p14="http://schemas.microsoft.com/office/powerpoint/2010/main" val="366776025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What We Do">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8E5300-EABB-40F7-B105-90110BE4A769}"/>
              </a:ext>
            </a:extLst>
          </p:cNvPr>
          <p:cNvSpPr>
            <a:spLocks noGrp="1"/>
          </p:cNvSpPr>
          <p:nvPr>
            <p:ph type="title"/>
          </p:nvPr>
        </p:nvSpPr>
        <p:spPr/>
        <p:txBody>
          <a:bodyPr/>
          <a:lstStyle/>
          <a:p>
            <a:r>
              <a:rPr lang="en-US"/>
              <a:t>Click to edit Master title style</a:t>
            </a:r>
          </a:p>
        </p:txBody>
      </p:sp>
      <p:sp>
        <p:nvSpPr>
          <p:cNvPr id="3" name="Text Placeholder 2"/>
          <p:cNvSpPr>
            <a:spLocks noGrp="1"/>
          </p:cNvSpPr>
          <p:nvPr>
            <p:ph type="body" idx="1" hasCustomPrompt="1"/>
          </p:nvPr>
        </p:nvSpPr>
        <p:spPr bwMode="ltGray">
          <a:xfrm>
            <a:off x="453135" y="1368552"/>
            <a:ext cx="5029200" cy="722376"/>
          </a:xfrm>
          <a:solidFill>
            <a:schemeClr val="accent1"/>
          </a:solidFill>
          <a:ln>
            <a:solidFill>
              <a:schemeClr val="accent1"/>
            </a:solidFill>
          </a:ln>
        </p:spPr>
        <p:txBody>
          <a:bodyPr bIns="0" anchor="ctr" anchorCtr="0"/>
          <a:lstStyle>
            <a:lvl1pPr marL="0" indent="0" algn="ctr">
              <a:spcBef>
                <a:spcPts val="0"/>
              </a:spcBef>
              <a:buNone/>
              <a:defRPr sz="2000" b="1">
                <a:solidFill>
                  <a:schemeClr val="bg1"/>
                </a:solidFill>
              </a:defRPr>
            </a:lvl1pPr>
            <a:lvl2pPr marL="628056" indent="0">
              <a:buNone/>
              <a:defRPr sz="2747" b="1"/>
            </a:lvl2pPr>
            <a:lvl3pPr marL="1256111" indent="0">
              <a:buNone/>
              <a:defRPr sz="2473" b="1"/>
            </a:lvl3pPr>
            <a:lvl4pPr marL="1884167" indent="0">
              <a:buNone/>
              <a:defRPr sz="2198" b="1"/>
            </a:lvl4pPr>
            <a:lvl5pPr marL="2512223" indent="0">
              <a:buNone/>
              <a:defRPr sz="2198" b="1"/>
            </a:lvl5pPr>
            <a:lvl6pPr marL="3140278" indent="0">
              <a:buNone/>
              <a:defRPr sz="2198" b="1"/>
            </a:lvl6pPr>
            <a:lvl7pPr marL="3768334" indent="0">
              <a:buNone/>
              <a:defRPr sz="2198" b="1"/>
            </a:lvl7pPr>
            <a:lvl8pPr marL="4396389" indent="0">
              <a:buNone/>
              <a:defRPr sz="2198" b="1"/>
            </a:lvl8pPr>
            <a:lvl9pPr marL="5024445" indent="0">
              <a:buNone/>
              <a:defRPr sz="2198" b="1"/>
            </a:lvl9pPr>
          </a:lstStyle>
          <a:p>
            <a:pPr lvl="0"/>
            <a:r>
              <a:rPr lang="en-US"/>
              <a:t>Edit Master text styles</a:t>
            </a:r>
          </a:p>
        </p:txBody>
      </p:sp>
      <p:sp>
        <p:nvSpPr>
          <p:cNvPr id="6" name="Content Placeholder 5">
            <a:extLst>
              <a:ext uri="{FF2B5EF4-FFF2-40B4-BE49-F238E27FC236}">
                <a16:creationId xmlns:a16="http://schemas.microsoft.com/office/drawing/2014/main" id="{7943DBAE-053D-4258-A0FE-5E05FECABC2D}"/>
              </a:ext>
            </a:extLst>
          </p:cNvPr>
          <p:cNvSpPr>
            <a:spLocks noGrp="1"/>
          </p:cNvSpPr>
          <p:nvPr>
            <p:ph sz="quarter" idx="11"/>
          </p:nvPr>
        </p:nvSpPr>
        <p:spPr bwMode="ltGray">
          <a:xfrm>
            <a:off x="453135" y="2094040"/>
            <a:ext cx="5029200" cy="4760912"/>
          </a:xfrm>
          <a:ln>
            <a:solidFill>
              <a:schemeClr val="accent1"/>
            </a:solidFill>
          </a:ln>
        </p:spPr>
        <p:txBody>
          <a:bodyPr tIns="91440"/>
          <a:lstStyle>
            <a:lvl1pPr>
              <a:defRPr sz="1800"/>
            </a:lvl1pPr>
            <a:lvl2pPr>
              <a:defRPr sz="1800"/>
            </a:lvl2pPr>
            <a:lvl3pPr>
              <a:defRPr sz="1800"/>
            </a:lvl3pPr>
            <a:lvl4pPr>
              <a:defRPr sz="1800"/>
            </a:lvl4pPr>
            <a:lvl5pPr>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Picture Placeholder 7">
            <a:extLst>
              <a:ext uri="{FF2B5EF4-FFF2-40B4-BE49-F238E27FC236}">
                <a16:creationId xmlns:a16="http://schemas.microsoft.com/office/drawing/2014/main" id="{37D4495D-2ECE-45DF-8624-543229BB4152}"/>
              </a:ext>
            </a:extLst>
          </p:cNvPr>
          <p:cNvSpPr>
            <a:spLocks noGrp="1"/>
          </p:cNvSpPr>
          <p:nvPr>
            <p:ph type="pic" sz="quarter" idx="13"/>
          </p:nvPr>
        </p:nvSpPr>
        <p:spPr>
          <a:xfrm>
            <a:off x="5842000" y="1368552"/>
            <a:ext cx="2133600" cy="3011488"/>
          </a:xfrm>
        </p:spPr>
        <p:txBody>
          <a:bodyPr anchor="ctr"/>
          <a:lstStyle>
            <a:lvl1pPr marL="0" indent="0" algn="ctr">
              <a:buFontTx/>
              <a:buNone/>
              <a:defRPr sz="1800"/>
            </a:lvl1pPr>
          </a:lstStyle>
          <a:p>
            <a:r>
              <a:rPr lang="en-US"/>
              <a:t>Click icon to add picture</a:t>
            </a:r>
          </a:p>
        </p:txBody>
      </p:sp>
      <p:sp>
        <p:nvSpPr>
          <p:cNvPr id="5" name="Text Placeholder 4"/>
          <p:cNvSpPr>
            <a:spLocks noGrp="1"/>
          </p:cNvSpPr>
          <p:nvPr>
            <p:ph type="body" sz="quarter" idx="3" hasCustomPrompt="1"/>
          </p:nvPr>
        </p:nvSpPr>
        <p:spPr bwMode="ltGray">
          <a:xfrm>
            <a:off x="8335269" y="1368552"/>
            <a:ext cx="4898132" cy="725488"/>
          </a:xfrm>
          <a:solidFill>
            <a:schemeClr val="accent2"/>
          </a:solidFill>
          <a:ln>
            <a:solidFill>
              <a:schemeClr val="accent2"/>
            </a:solidFill>
          </a:ln>
        </p:spPr>
        <p:txBody>
          <a:bodyPr bIns="0" anchor="ctr" anchorCtr="0"/>
          <a:lstStyle>
            <a:lvl1pPr marL="0" indent="0" algn="ctr">
              <a:spcBef>
                <a:spcPts val="0"/>
              </a:spcBef>
              <a:buNone/>
              <a:defRPr sz="2000" b="1">
                <a:solidFill>
                  <a:schemeClr val="bg1"/>
                </a:solidFill>
              </a:defRPr>
            </a:lvl1pPr>
            <a:lvl2pPr marL="628056" indent="0">
              <a:buNone/>
              <a:defRPr sz="2747" b="1"/>
            </a:lvl2pPr>
            <a:lvl3pPr marL="1256111" indent="0">
              <a:buNone/>
              <a:defRPr sz="2473" b="1"/>
            </a:lvl3pPr>
            <a:lvl4pPr marL="1884167" indent="0">
              <a:buNone/>
              <a:defRPr sz="2198" b="1"/>
            </a:lvl4pPr>
            <a:lvl5pPr marL="2512223" indent="0">
              <a:buNone/>
              <a:defRPr sz="2198" b="1"/>
            </a:lvl5pPr>
            <a:lvl6pPr marL="3140278" indent="0">
              <a:buNone/>
              <a:defRPr sz="2198" b="1"/>
            </a:lvl6pPr>
            <a:lvl7pPr marL="3768334" indent="0">
              <a:buNone/>
              <a:defRPr sz="2198" b="1"/>
            </a:lvl7pPr>
            <a:lvl8pPr marL="4396389" indent="0">
              <a:buNone/>
              <a:defRPr sz="2198" b="1"/>
            </a:lvl8pPr>
            <a:lvl9pPr marL="5024445" indent="0">
              <a:buNone/>
              <a:defRPr sz="2198" b="1"/>
            </a:lvl9pPr>
          </a:lstStyle>
          <a:p>
            <a:pPr lvl="0"/>
            <a:r>
              <a:rPr lang="en-US"/>
              <a:t>Edit Master text styles</a:t>
            </a:r>
          </a:p>
        </p:txBody>
      </p:sp>
      <p:sp>
        <p:nvSpPr>
          <p:cNvPr id="9" name="Content Placeholder 8">
            <a:extLst>
              <a:ext uri="{FF2B5EF4-FFF2-40B4-BE49-F238E27FC236}">
                <a16:creationId xmlns:a16="http://schemas.microsoft.com/office/drawing/2014/main" id="{ABB50EAD-E6C6-482A-91D7-F0B0856BA885}"/>
              </a:ext>
            </a:extLst>
          </p:cNvPr>
          <p:cNvSpPr>
            <a:spLocks noGrp="1"/>
          </p:cNvSpPr>
          <p:nvPr>
            <p:ph sz="quarter" idx="12"/>
          </p:nvPr>
        </p:nvSpPr>
        <p:spPr bwMode="ltGray">
          <a:xfrm>
            <a:off x="8335267" y="2094040"/>
            <a:ext cx="4898132" cy="2286000"/>
          </a:xfrm>
          <a:ln>
            <a:solidFill>
              <a:schemeClr val="accent2"/>
            </a:solidFill>
          </a:ln>
        </p:spPr>
        <p:txBody>
          <a:bodyPr tIns="91440"/>
          <a:lstStyle>
            <a:lvl1pPr>
              <a:defRPr sz="1800"/>
            </a:lvl1pPr>
            <a:lvl2pPr>
              <a:defRPr sz="1800"/>
            </a:lvl2pPr>
            <a:lvl3pPr>
              <a:defRPr sz="1800"/>
            </a:lvl3pPr>
            <a:lvl4pPr>
              <a:defRPr sz="1800"/>
            </a:lvl4pPr>
            <a:lvl5pPr>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Text Placeholder 4">
            <a:extLst>
              <a:ext uri="{FF2B5EF4-FFF2-40B4-BE49-F238E27FC236}">
                <a16:creationId xmlns:a16="http://schemas.microsoft.com/office/drawing/2014/main" id="{06506AF4-FCC7-40B6-92D8-FEA0F28A6207}"/>
              </a:ext>
            </a:extLst>
          </p:cNvPr>
          <p:cNvSpPr>
            <a:spLocks noGrp="1"/>
          </p:cNvSpPr>
          <p:nvPr>
            <p:ph type="body" sz="quarter" idx="14" hasCustomPrompt="1"/>
          </p:nvPr>
        </p:nvSpPr>
        <p:spPr bwMode="ltGray">
          <a:xfrm>
            <a:off x="5842000" y="4721352"/>
            <a:ext cx="7391401" cy="725488"/>
          </a:xfrm>
          <a:solidFill>
            <a:schemeClr val="accent3"/>
          </a:solidFill>
          <a:ln>
            <a:solidFill>
              <a:schemeClr val="accent3"/>
            </a:solidFill>
          </a:ln>
        </p:spPr>
        <p:txBody>
          <a:bodyPr bIns="0" anchor="ctr" anchorCtr="0"/>
          <a:lstStyle>
            <a:lvl1pPr marL="0" indent="0" algn="ctr">
              <a:spcBef>
                <a:spcPts val="0"/>
              </a:spcBef>
              <a:buNone/>
              <a:defRPr sz="2000" b="1">
                <a:solidFill>
                  <a:schemeClr val="bg1"/>
                </a:solidFill>
              </a:defRPr>
            </a:lvl1pPr>
            <a:lvl2pPr marL="628056" indent="0">
              <a:buNone/>
              <a:defRPr sz="2747" b="1"/>
            </a:lvl2pPr>
            <a:lvl3pPr marL="1256111" indent="0">
              <a:buNone/>
              <a:defRPr sz="2473" b="1"/>
            </a:lvl3pPr>
            <a:lvl4pPr marL="1884167" indent="0">
              <a:buNone/>
              <a:defRPr sz="2198" b="1"/>
            </a:lvl4pPr>
            <a:lvl5pPr marL="2512223" indent="0">
              <a:buNone/>
              <a:defRPr sz="2198" b="1"/>
            </a:lvl5pPr>
            <a:lvl6pPr marL="3140278" indent="0">
              <a:buNone/>
              <a:defRPr sz="2198" b="1"/>
            </a:lvl6pPr>
            <a:lvl7pPr marL="3768334" indent="0">
              <a:buNone/>
              <a:defRPr sz="2198" b="1"/>
            </a:lvl7pPr>
            <a:lvl8pPr marL="4396389" indent="0">
              <a:buNone/>
              <a:defRPr sz="2198" b="1"/>
            </a:lvl8pPr>
            <a:lvl9pPr marL="5024445" indent="0">
              <a:buNone/>
              <a:defRPr sz="2198" b="1"/>
            </a:lvl9pPr>
          </a:lstStyle>
          <a:p>
            <a:pPr lvl="0"/>
            <a:r>
              <a:rPr lang="en-US"/>
              <a:t>Edit Master text styles</a:t>
            </a:r>
          </a:p>
        </p:txBody>
      </p:sp>
      <p:sp>
        <p:nvSpPr>
          <p:cNvPr id="14" name="Picture Placeholder 13">
            <a:extLst>
              <a:ext uri="{FF2B5EF4-FFF2-40B4-BE49-F238E27FC236}">
                <a16:creationId xmlns:a16="http://schemas.microsoft.com/office/drawing/2014/main" id="{DA344229-5E58-4BF6-A058-2EB615BBFB29}"/>
              </a:ext>
            </a:extLst>
          </p:cNvPr>
          <p:cNvSpPr>
            <a:spLocks noGrp="1"/>
          </p:cNvSpPr>
          <p:nvPr>
            <p:ph type="pic" sz="quarter" idx="15"/>
          </p:nvPr>
        </p:nvSpPr>
        <p:spPr>
          <a:xfrm>
            <a:off x="5842000" y="5529072"/>
            <a:ext cx="1325880" cy="1325880"/>
          </a:xfrm>
          <a:prstGeom prst="rect">
            <a:avLst/>
          </a:prstGeom>
        </p:spPr>
        <p:txBody>
          <a:bodyPr/>
          <a:lstStyle>
            <a:lvl1pPr marL="0" indent="0">
              <a:buNone/>
              <a:defRPr sz="1800"/>
            </a:lvl1pPr>
          </a:lstStyle>
          <a:p>
            <a:r>
              <a:rPr lang="en-US"/>
              <a:t>Click icon to add picture</a:t>
            </a:r>
          </a:p>
        </p:txBody>
      </p:sp>
      <p:sp>
        <p:nvSpPr>
          <p:cNvPr id="16" name="Content Placeholder 15">
            <a:extLst>
              <a:ext uri="{FF2B5EF4-FFF2-40B4-BE49-F238E27FC236}">
                <a16:creationId xmlns:a16="http://schemas.microsoft.com/office/drawing/2014/main" id="{0DFD8B8E-2EEC-451D-8D09-8CA0004A1156}"/>
              </a:ext>
            </a:extLst>
          </p:cNvPr>
          <p:cNvSpPr>
            <a:spLocks noGrp="1"/>
          </p:cNvSpPr>
          <p:nvPr>
            <p:ph sz="quarter" idx="16"/>
          </p:nvPr>
        </p:nvSpPr>
        <p:spPr bwMode="gray">
          <a:xfrm>
            <a:off x="7213600" y="5529072"/>
            <a:ext cx="2209800" cy="1325880"/>
          </a:xfrm>
        </p:spPr>
        <p:txBody>
          <a:bodyPr tIns="91440" bIns="0"/>
          <a:lstStyle>
            <a:lvl1pPr marL="0" indent="0">
              <a:buNone/>
              <a:defRPr sz="1800" b="1"/>
            </a:lvl1pPr>
            <a:lvl2pPr marL="0" indent="0">
              <a:buNone/>
              <a:defRPr sz="1600"/>
            </a:lvl2pPr>
            <a:lvl3pPr marL="0" indent="0">
              <a:buNone/>
              <a:defRPr sz="1400"/>
            </a:lvl3pPr>
            <a:lvl4pPr marL="1365250" indent="0">
              <a:buNone/>
              <a:defRPr sz="1800"/>
            </a:lvl4pPr>
            <a:lvl5pPr>
              <a:defRPr sz="1800"/>
            </a:lvl5pPr>
          </a:lstStyle>
          <a:p>
            <a:pPr lvl="0"/>
            <a:r>
              <a:rPr lang="en-US"/>
              <a:t>Click to edit Master text styles</a:t>
            </a:r>
          </a:p>
          <a:p>
            <a:pPr lvl="1"/>
            <a:r>
              <a:rPr lang="en-US"/>
              <a:t>Second level</a:t>
            </a:r>
          </a:p>
          <a:p>
            <a:pPr lvl="2"/>
            <a:r>
              <a:rPr lang="en-US"/>
              <a:t>Third level</a:t>
            </a:r>
          </a:p>
        </p:txBody>
      </p:sp>
      <p:sp>
        <p:nvSpPr>
          <p:cNvPr id="17" name="Picture Placeholder 13">
            <a:extLst>
              <a:ext uri="{FF2B5EF4-FFF2-40B4-BE49-F238E27FC236}">
                <a16:creationId xmlns:a16="http://schemas.microsoft.com/office/drawing/2014/main" id="{BBB729BD-7102-49C2-A797-D9CA33E9D98B}"/>
              </a:ext>
            </a:extLst>
          </p:cNvPr>
          <p:cNvSpPr>
            <a:spLocks noGrp="1"/>
          </p:cNvSpPr>
          <p:nvPr>
            <p:ph type="pic" sz="quarter" idx="17"/>
          </p:nvPr>
        </p:nvSpPr>
        <p:spPr>
          <a:xfrm>
            <a:off x="9651999" y="5529072"/>
            <a:ext cx="1325880" cy="1325880"/>
          </a:xfrm>
          <a:prstGeom prst="rect">
            <a:avLst/>
          </a:prstGeom>
        </p:spPr>
        <p:txBody>
          <a:bodyPr/>
          <a:lstStyle>
            <a:lvl1pPr marL="0" indent="0">
              <a:buNone/>
              <a:defRPr sz="1800"/>
            </a:lvl1pPr>
          </a:lstStyle>
          <a:p>
            <a:r>
              <a:rPr lang="en-US"/>
              <a:t>Click icon to add picture</a:t>
            </a:r>
          </a:p>
        </p:txBody>
      </p:sp>
      <p:sp>
        <p:nvSpPr>
          <p:cNvPr id="18" name="Content Placeholder 15">
            <a:extLst>
              <a:ext uri="{FF2B5EF4-FFF2-40B4-BE49-F238E27FC236}">
                <a16:creationId xmlns:a16="http://schemas.microsoft.com/office/drawing/2014/main" id="{723B0D1C-414E-409D-9A92-D4CE8A0A0032}"/>
              </a:ext>
            </a:extLst>
          </p:cNvPr>
          <p:cNvSpPr>
            <a:spLocks noGrp="1"/>
          </p:cNvSpPr>
          <p:nvPr>
            <p:ph sz="quarter" idx="18"/>
          </p:nvPr>
        </p:nvSpPr>
        <p:spPr bwMode="gray">
          <a:xfrm>
            <a:off x="11023599" y="5529072"/>
            <a:ext cx="2209800" cy="1325880"/>
          </a:xfrm>
        </p:spPr>
        <p:txBody>
          <a:bodyPr tIns="91440" bIns="0"/>
          <a:lstStyle>
            <a:lvl1pPr marL="0" indent="0">
              <a:buNone/>
              <a:defRPr sz="1800" b="1"/>
            </a:lvl1pPr>
            <a:lvl2pPr marL="0" indent="0">
              <a:buNone/>
              <a:defRPr sz="1600"/>
            </a:lvl2pPr>
            <a:lvl3pPr marL="0" indent="0">
              <a:buNone/>
              <a:defRPr sz="1400"/>
            </a:lvl3pPr>
            <a:lvl4pPr marL="1365250" indent="0">
              <a:buNone/>
              <a:defRPr sz="1800"/>
            </a:lvl4pPr>
            <a:lvl5pPr>
              <a:defRPr sz="1800"/>
            </a:lvl5pPr>
          </a:lstStyle>
          <a:p>
            <a:pPr lvl="0"/>
            <a:r>
              <a:rPr lang="en-US"/>
              <a:t>Click to edit Master text styles</a:t>
            </a:r>
          </a:p>
          <a:p>
            <a:pPr lvl="1"/>
            <a:r>
              <a:rPr lang="en-US"/>
              <a:t>Second level</a:t>
            </a:r>
          </a:p>
          <a:p>
            <a:pPr lvl="2"/>
            <a:r>
              <a:rPr lang="en-US"/>
              <a:t>Third level</a:t>
            </a:r>
          </a:p>
        </p:txBody>
      </p:sp>
      <p:sp>
        <p:nvSpPr>
          <p:cNvPr id="7" name="Footer Placeholder 6"/>
          <p:cNvSpPr>
            <a:spLocks noGrp="1"/>
          </p:cNvSpPr>
          <p:nvPr>
            <p:ph type="ftr" sz="quarter" idx="10"/>
          </p:nvPr>
        </p:nvSpPr>
        <p:spPr/>
        <p:txBody>
          <a:bodyPr/>
          <a:lstStyle>
            <a:lvl1pPr>
              <a:defRPr/>
            </a:lvl1pPr>
          </a:lstStyle>
          <a:p>
            <a:r>
              <a:rPr lang="en-US" altLang="en-US"/>
              <a:t>&lt;title&gt;, &lt;date&gt; | Manatt, Phelps &amp; Phillips, LLP</a:t>
            </a:r>
          </a:p>
        </p:txBody>
      </p:sp>
    </p:spTree>
    <p:extLst>
      <p:ext uri="{BB962C8B-B14F-4D97-AF65-F5344CB8AC3E}">
        <p14:creationId xmlns:p14="http://schemas.microsoft.com/office/powerpoint/2010/main" val="189158888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Overview 1">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1638D1-0F98-4F28-BD00-DE91E2444215}"/>
              </a:ext>
            </a:extLst>
          </p:cNvPr>
          <p:cNvSpPr>
            <a:spLocks noGrp="1"/>
          </p:cNvSpPr>
          <p:nvPr>
            <p:ph type="title"/>
          </p:nvPr>
        </p:nvSpPr>
        <p:spPr/>
        <p:txBody>
          <a:bodyPr/>
          <a:lstStyle/>
          <a:p>
            <a:r>
              <a:rPr lang="en-US"/>
              <a:t>Click to edit Master title style</a:t>
            </a:r>
          </a:p>
        </p:txBody>
      </p:sp>
      <p:sp>
        <p:nvSpPr>
          <p:cNvPr id="5" name="Picture Placeholder 9">
            <a:extLst>
              <a:ext uri="{FF2B5EF4-FFF2-40B4-BE49-F238E27FC236}">
                <a16:creationId xmlns:a16="http://schemas.microsoft.com/office/drawing/2014/main" id="{ED3A38E0-CFD9-4B45-971D-DE06187B9E87}"/>
              </a:ext>
            </a:extLst>
          </p:cNvPr>
          <p:cNvSpPr>
            <a:spLocks noGrp="1"/>
          </p:cNvSpPr>
          <p:nvPr>
            <p:ph type="pic" sz="quarter" idx="12"/>
          </p:nvPr>
        </p:nvSpPr>
        <p:spPr>
          <a:xfrm>
            <a:off x="453136" y="1368552"/>
            <a:ext cx="7498080" cy="2560320"/>
          </a:xfrm>
          <a:noFill/>
        </p:spPr>
        <p:txBody>
          <a:bodyPr anchor="ctr"/>
          <a:lstStyle>
            <a:lvl1pPr marL="0" indent="0" algn="ctr">
              <a:buNone/>
              <a:defRPr/>
            </a:lvl1pPr>
          </a:lstStyle>
          <a:p>
            <a:r>
              <a:rPr lang="en-US"/>
              <a:t>Click icon to add picture</a:t>
            </a:r>
          </a:p>
        </p:txBody>
      </p:sp>
      <p:sp>
        <p:nvSpPr>
          <p:cNvPr id="6" name="Content Placeholder 12">
            <a:extLst>
              <a:ext uri="{FF2B5EF4-FFF2-40B4-BE49-F238E27FC236}">
                <a16:creationId xmlns:a16="http://schemas.microsoft.com/office/drawing/2014/main" id="{E8F0EDD7-4429-4FBA-9C81-FCFE76B08555}"/>
              </a:ext>
            </a:extLst>
          </p:cNvPr>
          <p:cNvSpPr>
            <a:spLocks noGrp="1"/>
          </p:cNvSpPr>
          <p:nvPr>
            <p:ph sz="quarter" idx="13"/>
          </p:nvPr>
        </p:nvSpPr>
        <p:spPr bwMode="ltGray">
          <a:xfrm>
            <a:off x="453136" y="4191000"/>
            <a:ext cx="7498080" cy="2663952"/>
          </a:xfrm>
          <a:solidFill>
            <a:schemeClr val="accent1"/>
          </a:solidFill>
        </p:spPr>
        <p:txBody>
          <a:bodyPr lIns="182880" tIns="91440" rIns="182880" bIns="91440"/>
          <a:lstStyle>
            <a:lvl1pPr marL="0" indent="0">
              <a:buNone/>
              <a:defRPr lang="en-US" sz="2400" b="1" baseline="0" dirty="0" smtClean="0">
                <a:solidFill>
                  <a:schemeClr val="bg1"/>
                </a:solidFill>
                <a:latin typeface="+mn-lt"/>
                <a:ea typeface="+mn-ea"/>
                <a:cs typeface="+mn-cs"/>
              </a:defRPr>
            </a:lvl1pPr>
            <a:lvl2pPr marL="0" indent="0">
              <a:spcBef>
                <a:spcPts val="600"/>
              </a:spcBef>
              <a:buNone/>
              <a:defRPr lang="en-US" sz="2200" dirty="0" smtClean="0">
                <a:solidFill>
                  <a:schemeClr val="bg1"/>
                </a:solidFill>
                <a:latin typeface="+mn-lt"/>
              </a:defRPr>
            </a:lvl2pPr>
            <a:lvl3pPr marL="750888" indent="-342900">
              <a:defRPr lang="en-US" sz="2200" dirty="0" smtClean="0">
                <a:solidFill>
                  <a:schemeClr val="tx1"/>
                </a:solidFill>
                <a:latin typeface="+mn-lt"/>
              </a:defRPr>
            </a:lvl3pPr>
            <a:lvl4pPr marL="1085900" indent="0">
              <a:buNone/>
              <a:defRPr sz="2200"/>
            </a:lvl4pPr>
            <a:lvl5pPr>
              <a:defRPr sz="2200"/>
            </a:lvl5pPr>
          </a:lstStyle>
          <a:p>
            <a:pPr marL="0" lvl="0" indent="0" algn="l" defTabSz="1019222" rtl="0" eaLnBrk="1" fontAlgn="base" hangingPunct="1">
              <a:spcBef>
                <a:spcPts val="1200"/>
              </a:spcBef>
              <a:spcAft>
                <a:spcPts val="0"/>
              </a:spcAft>
              <a:buClr>
                <a:schemeClr val="tx1"/>
              </a:buClr>
              <a:buFont typeface="Wingdings" pitchFamily="2" charset="2"/>
              <a:buNone/>
            </a:pPr>
            <a:r>
              <a:rPr lang="en-US"/>
              <a:t>Click to edit Master text styles</a:t>
            </a:r>
          </a:p>
          <a:p>
            <a:pPr marL="0" lvl="1" indent="0" algn="l" defTabSz="1019222" rtl="0" eaLnBrk="1" fontAlgn="base" hangingPunct="1">
              <a:spcBef>
                <a:spcPts val="1200"/>
              </a:spcBef>
              <a:spcAft>
                <a:spcPts val="0"/>
              </a:spcAft>
              <a:buClr>
                <a:schemeClr val="tx1"/>
              </a:buClr>
              <a:buFont typeface="Wingdings" pitchFamily="2" charset="2"/>
              <a:buNone/>
            </a:pPr>
            <a:r>
              <a:rPr lang="en-US"/>
              <a:t>Second level</a:t>
            </a:r>
          </a:p>
        </p:txBody>
      </p:sp>
      <p:sp>
        <p:nvSpPr>
          <p:cNvPr id="4" name="Content Placeholder 4">
            <a:extLst>
              <a:ext uri="{FF2B5EF4-FFF2-40B4-BE49-F238E27FC236}">
                <a16:creationId xmlns:a16="http://schemas.microsoft.com/office/drawing/2014/main" id="{4F711279-8E5F-42B3-9D98-07E7DF6BE76B}"/>
              </a:ext>
            </a:extLst>
          </p:cNvPr>
          <p:cNvSpPr>
            <a:spLocks noGrp="1"/>
          </p:cNvSpPr>
          <p:nvPr>
            <p:ph sz="quarter" idx="11"/>
          </p:nvPr>
        </p:nvSpPr>
        <p:spPr bwMode="ltGray">
          <a:xfrm>
            <a:off x="8198104" y="1368552"/>
            <a:ext cx="5166360" cy="5486400"/>
          </a:xfrm>
          <a:solidFill>
            <a:schemeClr val="bg1"/>
          </a:solidFill>
        </p:spPr>
        <p:txBody>
          <a:bodyPr lIns="182880" tIns="91440" rIns="182880" bIns="91440"/>
          <a:lstStyle>
            <a:lvl1pPr marL="0" indent="0">
              <a:buNone/>
              <a:defRPr sz="2400" b="1"/>
            </a:lvl1pPr>
            <a:lvl2pPr marL="457200" indent="-296863">
              <a:spcBef>
                <a:spcPts val="1200"/>
              </a:spcBef>
              <a:buClr>
                <a:schemeClr val="accent1"/>
              </a:buClr>
              <a:buFont typeface="Wingdings" panose="05000000000000000000" pitchFamily="2" charset="2"/>
              <a:buChar char="§"/>
              <a:defRPr sz="2200"/>
            </a:lvl2pPr>
            <a:lvl3pPr marL="914400" indent="-282575">
              <a:spcBef>
                <a:spcPts val="600"/>
              </a:spcBef>
              <a:buClr>
                <a:schemeClr val="accent2"/>
              </a:buClr>
              <a:buFont typeface="Calibri" panose="020F0502020204030204" pitchFamily="34" charset="0"/>
              <a:buChar char="—"/>
              <a:defRPr sz="2200"/>
            </a:lvl3pPr>
            <a:lvl4pPr>
              <a:defRPr sz="2200"/>
            </a:lvl4pPr>
            <a:lvl5pPr>
              <a:defRPr sz="2200"/>
            </a:lvl5pPr>
          </a:lstStyle>
          <a:p>
            <a:pPr lvl="0"/>
            <a:r>
              <a:rPr lang="en-US"/>
              <a:t>Click to edit Master text styles</a:t>
            </a:r>
          </a:p>
          <a:p>
            <a:pPr lvl="1"/>
            <a:r>
              <a:rPr lang="en-US"/>
              <a:t>Second level</a:t>
            </a:r>
          </a:p>
          <a:p>
            <a:pPr lvl="2"/>
            <a:r>
              <a:rPr lang="en-US"/>
              <a:t>Third level</a:t>
            </a:r>
          </a:p>
        </p:txBody>
      </p:sp>
      <p:sp>
        <p:nvSpPr>
          <p:cNvPr id="3" name="Footer Placeholder 2">
            <a:extLst>
              <a:ext uri="{FF2B5EF4-FFF2-40B4-BE49-F238E27FC236}">
                <a16:creationId xmlns:a16="http://schemas.microsoft.com/office/drawing/2014/main" id="{987B55BE-3053-4769-9B4C-88ED69B9DCA7}"/>
              </a:ext>
            </a:extLst>
          </p:cNvPr>
          <p:cNvSpPr>
            <a:spLocks noGrp="1"/>
          </p:cNvSpPr>
          <p:nvPr>
            <p:ph type="ftr" sz="quarter" idx="10"/>
          </p:nvPr>
        </p:nvSpPr>
        <p:spPr/>
        <p:txBody>
          <a:bodyPr/>
          <a:lstStyle/>
          <a:p>
            <a:r>
              <a:rPr lang="en-US" altLang="en-US"/>
              <a:t>&lt;title&gt;, &lt;date&gt; | Manatt, Phelps &amp; Phillips, LLP</a:t>
            </a:r>
          </a:p>
        </p:txBody>
      </p:sp>
    </p:spTree>
    <p:extLst>
      <p:ext uri="{BB962C8B-B14F-4D97-AF65-F5344CB8AC3E}">
        <p14:creationId xmlns:p14="http://schemas.microsoft.com/office/powerpoint/2010/main" val="23969646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Cover_no picture">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6547E1DF-9BDB-4039-A07F-74800A71C1C5}"/>
              </a:ext>
            </a:extLst>
          </p:cNvPr>
          <p:cNvSpPr/>
          <p:nvPr userDrawn="1"/>
        </p:nvSpPr>
        <p:spPr bwMode="gray">
          <a:xfrm>
            <a:off x="0" y="4724400"/>
            <a:ext cx="13817600" cy="3048000"/>
          </a:xfrm>
          <a:prstGeom prst="rect">
            <a:avLst/>
          </a:prstGeom>
          <a:solidFill>
            <a:schemeClr val="accent6"/>
          </a:solidFill>
          <a:ln>
            <a:noFill/>
          </a:ln>
          <a:effectLst/>
        </p:spPr>
        <p:txBody>
          <a:bodyPr lIns="91440" tIns="91440" rIns="91440" bIns="91440" rtlCol="0" anchor="ctr" anchorCtr="0">
            <a:noAutofit/>
          </a:bodyPr>
          <a:lstStyle/>
          <a:p>
            <a:pPr algn="ctr" eaLnBrk="1" hangingPunct="1"/>
            <a:endParaRPr lang="en-US" sz="1600" b="1">
              <a:solidFill>
                <a:schemeClr val="bg1"/>
              </a:solidFill>
              <a:latin typeface="+mn-lt"/>
            </a:endParaRPr>
          </a:p>
        </p:txBody>
      </p:sp>
      <p:sp>
        <p:nvSpPr>
          <p:cNvPr id="11" name="Rectangle 10">
            <a:extLst>
              <a:ext uri="{FF2B5EF4-FFF2-40B4-BE49-F238E27FC236}">
                <a16:creationId xmlns:a16="http://schemas.microsoft.com/office/drawing/2014/main" id="{1177B5FE-E347-4F82-8A69-45C7B59D6F0F}"/>
              </a:ext>
            </a:extLst>
          </p:cNvPr>
          <p:cNvSpPr/>
          <p:nvPr userDrawn="1"/>
        </p:nvSpPr>
        <p:spPr bwMode="ltGray">
          <a:xfrm>
            <a:off x="0" y="4648200"/>
            <a:ext cx="13817600" cy="228600"/>
          </a:xfrm>
          <a:prstGeom prst="rect">
            <a:avLst/>
          </a:prstGeom>
          <a:solidFill>
            <a:schemeClr val="accent1"/>
          </a:solidFill>
          <a:ln>
            <a:noFill/>
          </a:ln>
          <a:effectLst/>
        </p:spPr>
        <p:txBody>
          <a:bodyPr lIns="91440" tIns="91440" rIns="91440" bIns="91440" rtlCol="0" anchor="ctr" anchorCtr="0">
            <a:noAutofit/>
          </a:bodyPr>
          <a:lstStyle/>
          <a:p>
            <a:pPr algn="ctr" eaLnBrk="1" hangingPunct="1"/>
            <a:endParaRPr lang="en-US" sz="1600" b="1">
              <a:solidFill>
                <a:schemeClr val="bg1"/>
              </a:solidFill>
              <a:latin typeface="+mn-lt"/>
            </a:endParaRPr>
          </a:p>
        </p:txBody>
      </p:sp>
      <p:pic>
        <p:nvPicPr>
          <p:cNvPr id="8" name="Picture 7">
            <a:extLst>
              <a:ext uri="{FF2B5EF4-FFF2-40B4-BE49-F238E27FC236}">
                <a16:creationId xmlns:a16="http://schemas.microsoft.com/office/drawing/2014/main" id="{60107A3B-9E99-43BD-A6B5-531D930B3A37}"/>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ltGray">
          <a:xfrm>
            <a:off x="10736826" y="-1"/>
            <a:ext cx="2469686" cy="1155846"/>
          </a:xfrm>
          <a:prstGeom prst="rect">
            <a:avLst/>
          </a:prstGeom>
        </p:spPr>
      </p:pic>
      <p:sp>
        <p:nvSpPr>
          <p:cNvPr id="4" name="Title 3">
            <a:extLst>
              <a:ext uri="{FF2B5EF4-FFF2-40B4-BE49-F238E27FC236}">
                <a16:creationId xmlns:a16="http://schemas.microsoft.com/office/drawing/2014/main" id="{D9B0BA5D-2B56-4EA3-8A08-BD36132AB785}"/>
              </a:ext>
            </a:extLst>
          </p:cNvPr>
          <p:cNvSpPr>
            <a:spLocks noGrp="1"/>
          </p:cNvSpPr>
          <p:nvPr>
            <p:ph type="title"/>
          </p:nvPr>
        </p:nvSpPr>
        <p:spPr>
          <a:xfrm>
            <a:off x="704050" y="3466010"/>
            <a:ext cx="12409501" cy="841512"/>
          </a:xfrm>
        </p:spPr>
        <p:txBody>
          <a:bodyPr anchor="b" anchorCtr="0">
            <a:noAutofit/>
          </a:bodyPr>
          <a:lstStyle>
            <a:lvl1pPr>
              <a:defRPr sz="4000">
                <a:solidFill>
                  <a:schemeClr val="tx1"/>
                </a:solidFill>
              </a:defRPr>
            </a:lvl1pPr>
          </a:lstStyle>
          <a:p>
            <a:r>
              <a:rPr lang="en-US"/>
              <a:t>Click to edit Master title style</a:t>
            </a:r>
          </a:p>
        </p:txBody>
      </p:sp>
      <p:sp>
        <p:nvSpPr>
          <p:cNvPr id="5" name="Subtitle 2">
            <a:extLst>
              <a:ext uri="{FF2B5EF4-FFF2-40B4-BE49-F238E27FC236}">
                <a16:creationId xmlns:a16="http://schemas.microsoft.com/office/drawing/2014/main" id="{C0277525-C08C-4E91-8647-DB2D976DEC62}"/>
              </a:ext>
            </a:extLst>
          </p:cNvPr>
          <p:cNvSpPr>
            <a:spLocks noGrp="1"/>
          </p:cNvSpPr>
          <p:nvPr>
            <p:ph type="subTitle" idx="1" hasCustomPrompt="1"/>
          </p:nvPr>
        </p:nvSpPr>
        <p:spPr>
          <a:xfrm>
            <a:off x="704050" y="5212080"/>
            <a:ext cx="12409501" cy="1801368"/>
          </a:xfrm>
        </p:spPr>
        <p:txBody>
          <a:bodyPr>
            <a:normAutofit/>
          </a:bodyPr>
          <a:lstStyle>
            <a:lvl1pPr marL="0" indent="0" algn="l">
              <a:buNone/>
              <a:defRPr sz="2800" b="1">
                <a:solidFill>
                  <a:schemeClr val="accent2"/>
                </a:solidFill>
              </a:defRPr>
            </a:lvl1pPr>
            <a:lvl2pPr marL="0" indent="0" algn="l">
              <a:spcBef>
                <a:spcPts val="1200"/>
              </a:spcBef>
              <a:buNone/>
              <a:defRPr sz="28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&lt;date&gt;</a:t>
            </a:r>
          </a:p>
          <a:p>
            <a:pPr lvl="1"/>
            <a:r>
              <a:rPr lang="en-US"/>
              <a:t>&lt;presenter&gt;</a:t>
            </a:r>
          </a:p>
        </p:txBody>
      </p:sp>
    </p:spTree>
    <p:extLst>
      <p:ext uri="{BB962C8B-B14F-4D97-AF65-F5344CB8AC3E}">
        <p14:creationId xmlns:p14="http://schemas.microsoft.com/office/powerpoint/2010/main" val="382691487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Overview 2">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BD11D1-B8AB-49C8-B044-DEB860534800}"/>
              </a:ext>
            </a:extLst>
          </p:cNvPr>
          <p:cNvSpPr>
            <a:spLocks noGrp="1"/>
          </p:cNvSpPr>
          <p:nvPr>
            <p:ph type="title"/>
          </p:nvPr>
        </p:nvSpPr>
        <p:spPr/>
        <p:txBody>
          <a:bodyPr/>
          <a:lstStyle/>
          <a:p>
            <a:r>
              <a:rPr lang="en-US"/>
              <a:t>Click to edit Master title style</a:t>
            </a:r>
          </a:p>
        </p:txBody>
      </p:sp>
      <p:sp>
        <p:nvSpPr>
          <p:cNvPr id="4" name="Content Placeholder 12">
            <a:extLst>
              <a:ext uri="{FF2B5EF4-FFF2-40B4-BE49-F238E27FC236}">
                <a16:creationId xmlns:a16="http://schemas.microsoft.com/office/drawing/2014/main" id="{749DEEA1-037B-46C2-8126-B6D0C29209A7}"/>
              </a:ext>
            </a:extLst>
          </p:cNvPr>
          <p:cNvSpPr>
            <a:spLocks noGrp="1"/>
          </p:cNvSpPr>
          <p:nvPr>
            <p:ph sz="quarter" idx="13"/>
          </p:nvPr>
        </p:nvSpPr>
        <p:spPr bwMode="ltGray">
          <a:xfrm>
            <a:off x="453135" y="1368552"/>
            <a:ext cx="8869680" cy="2743200"/>
          </a:xfrm>
          <a:solidFill>
            <a:schemeClr val="accent1"/>
          </a:solidFill>
        </p:spPr>
        <p:txBody>
          <a:bodyPr lIns="182880" tIns="91440" rIns="182880" bIns="91440"/>
          <a:lstStyle>
            <a:lvl1pPr marL="0" indent="0">
              <a:buNone/>
              <a:defRPr lang="en-US" sz="2400" b="1" baseline="0" dirty="0" smtClean="0">
                <a:solidFill>
                  <a:schemeClr val="bg1"/>
                </a:solidFill>
                <a:latin typeface="+mn-lt"/>
                <a:ea typeface="+mn-ea"/>
                <a:cs typeface="+mn-cs"/>
              </a:defRPr>
            </a:lvl1pPr>
            <a:lvl2pPr marL="0" indent="0">
              <a:spcBef>
                <a:spcPts val="600"/>
              </a:spcBef>
              <a:buNone/>
              <a:defRPr lang="en-US" sz="2000" dirty="0" smtClean="0">
                <a:solidFill>
                  <a:schemeClr val="bg1"/>
                </a:solidFill>
                <a:latin typeface="+mn-lt"/>
              </a:defRPr>
            </a:lvl2pPr>
            <a:lvl3pPr marL="750888" indent="-342900">
              <a:defRPr lang="en-US" sz="2200" dirty="0" smtClean="0">
                <a:solidFill>
                  <a:schemeClr val="tx1"/>
                </a:solidFill>
                <a:latin typeface="+mn-lt"/>
              </a:defRPr>
            </a:lvl3pPr>
            <a:lvl4pPr marL="1085900" indent="0">
              <a:buNone/>
              <a:defRPr sz="2200"/>
            </a:lvl4pPr>
            <a:lvl5pPr>
              <a:defRPr sz="2200"/>
            </a:lvl5pPr>
          </a:lstStyle>
          <a:p>
            <a:pPr marL="0" lvl="0" indent="0" algn="l" defTabSz="1019222" rtl="0" eaLnBrk="1" fontAlgn="base" hangingPunct="1">
              <a:spcBef>
                <a:spcPts val="1200"/>
              </a:spcBef>
              <a:spcAft>
                <a:spcPts val="0"/>
              </a:spcAft>
              <a:buClr>
                <a:schemeClr val="tx1"/>
              </a:buClr>
              <a:buFont typeface="Wingdings" pitchFamily="2" charset="2"/>
              <a:buNone/>
            </a:pPr>
            <a:r>
              <a:rPr lang="en-US"/>
              <a:t>Click to edit Master text styles</a:t>
            </a:r>
          </a:p>
          <a:p>
            <a:pPr marL="0" lvl="1" indent="0" algn="l" defTabSz="1019222" rtl="0" eaLnBrk="1" fontAlgn="base" hangingPunct="1">
              <a:spcBef>
                <a:spcPts val="1200"/>
              </a:spcBef>
              <a:spcAft>
                <a:spcPts val="0"/>
              </a:spcAft>
              <a:buClr>
                <a:schemeClr val="tx1"/>
              </a:buClr>
              <a:buFont typeface="Wingdings" pitchFamily="2" charset="2"/>
              <a:buNone/>
            </a:pPr>
            <a:r>
              <a:rPr lang="en-US"/>
              <a:t>Second level</a:t>
            </a:r>
          </a:p>
        </p:txBody>
      </p:sp>
      <p:sp>
        <p:nvSpPr>
          <p:cNvPr id="5" name="Content Placeholder 4">
            <a:extLst>
              <a:ext uri="{FF2B5EF4-FFF2-40B4-BE49-F238E27FC236}">
                <a16:creationId xmlns:a16="http://schemas.microsoft.com/office/drawing/2014/main" id="{8DD7A66D-2EAA-4CA7-BCA5-933E3AC44D5C}"/>
              </a:ext>
            </a:extLst>
          </p:cNvPr>
          <p:cNvSpPr>
            <a:spLocks noGrp="1"/>
          </p:cNvSpPr>
          <p:nvPr>
            <p:ph sz="quarter" idx="11"/>
          </p:nvPr>
        </p:nvSpPr>
        <p:spPr bwMode="gray">
          <a:xfrm>
            <a:off x="453133" y="4372515"/>
            <a:ext cx="8869680" cy="504285"/>
          </a:xfrm>
          <a:solidFill>
            <a:schemeClr val="accent5"/>
          </a:solidFill>
        </p:spPr>
        <p:txBody>
          <a:bodyPr lIns="182880" tIns="91440" rIns="182880" bIns="91440"/>
          <a:lstStyle>
            <a:lvl1pPr marL="0" indent="0">
              <a:buNone/>
              <a:defRPr sz="2400" b="1"/>
            </a:lvl1pPr>
            <a:lvl2pPr marL="296863" indent="-296863">
              <a:spcBef>
                <a:spcPts val="1200"/>
              </a:spcBef>
              <a:buFont typeface="Wingdings" panose="05000000000000000000" pitchFamily="2" charset="2"/>
              <a:buChar char="§"/>
              <a:defRPr sz="2200"/>
            </a:lvl2pPr>
            <a:lvl3pPr marL="690563" indent="-282575">
              <a:spcBef>
                <a:spcPts val="600"/>
              </a:spcBef>
              <a:buFont typeface="Calibri" panose="020F0502020204030204" pitchFamily="34" charset="0"/>
              <a:buChar char="—"/>
              <a:defRPr sz="2200"/>
            </a:lvl3pPr>
            <a:lvl4pPr>
              <a:defRPr sz="2200"/>
            </a:lvl4pPr>
            <a:lvl5pPr>
              <a:defRPr sz="2200"/>
            </a:lvl5pPr>
          </a:lstStyle>
          <a:p>
            <a:pPr lvl="0"/>
            <a:r>
              <a:rPr lang="en-US"/>
              <a:t>Click to edit Master text styles</a:t>
            </a:r>
          </a:p>
        </p:txBody>
      </p:sp>
      <p:sp>
        <p:nvSpPr>
          <p:cNvPr id="7" name="Content Placeholder 4">
            <a:extLst>
              <a:ext uri="{FF2B5EF4-FFF2-40B4-BE49-F238E27FC236}">
                <a16:creationId xmlns:a16="http://schemas.microsoft.com/office/drawing/2014/main" id="{B2148383-EFD9-45D3-B240-105C468C44BD}"/>
              </a:ext>
            </a:extLst>
          </p:cNvPr>
          <p:cNvSpPr>
            <a:spLocks noGrp="1"/>
          </p:cNvSpPr>
          <p:nvPr>
            <p:ph sz="quarter" idx="15" hasCustomPrompt="1"/>
          </p:nvPr>
        </p:nvSpPr>
        <p:spPr bwMode="gray">
          <a:xfrm>
            <a:off x="453133" y="4876800"/>
            <a:ext cx="8869680" cy="1978152"/>
          </a:xfrm>
          <a:solidFill>
            <a:schemeClr val="accent5"/>
          </a:solidFill>
        </p:spPr>
        <p:txBody>
          <a:bodyPr lIns="182880" tIns="91440" rIns="182880" bIns="91440" numCol="2" spcCol="182880"/>
          <a:lstStyle>
            <a:lvl1pPr marL="514350" indent="-342900">
              <a:buClr>
                <a:schemeClr val="tx1"/>
              </a:buClr>
              <a:buFont typeface="Wingdings" panose="05000000000000000000" pitchFamily="2" charset="2"/>
              <a:buChar char="§"/>
              <a:defRPr sz="2000" b="0"/>
            </a:lvl1pPr>
            <a:lvl2pPr marL="971550" indent="-296863">
              <a:spcBef>
                <a:spcPts val="600"/>
              </a:spcBef>
              <a:buClrTx/>
              <a:buFont typeface="Calibri" panose="020F0502020204030204" pitchFamily="34" charset="0"/>
              <a:buChar char="–"/>
              <a:defRPr sz="2000"/>
            </a:lvl2pPr>
            <a:lvl3pPr marL="914400" indent="-282575">
              <a:spcBef>
                <a:spcPts val="600"/>
              </a:spcBef>
              <a:buFont typeface="Calibri" panose="020F0502020204030204" pitchFamily="34" charset="0"/>
              <a:buChar char="—"/>
              <a:defRPr sz="2000"/>
            </a:lvl3pPr>
            <a:lvl4pPr>
              <a:defRPr sz="2200"/>
            </a:lvl4pPr>
            <a:lvl5pPr>
              <a:defRPr sz="2200"/>
            </a:lvl5pPr>
          </a:lstStyle>
          <a:p>
            <a:pPr lvl="0"/>
            <a:r>
              <a:rPr lang="en-US"/>
              <a:t>Second level</a:t>
            </a:r>
          </a:p>
          <a:p>
            <a:pPr lvl="1"/>
            <a:r>
              <a:rPr lang="en-US"/>
              <a:t>Third level</a:t>
            </a:r>
          </a:p>
        </p:txBody>
      </p:sp>
      <p:sp>
        <p:nvSpPr>
          <p:cNvPr id="6" name="Picture Placeholder 9">
            <a:extLst>
              <a:ext uri="{FF2B5EF4-FFF2-40B4-BE49-F238E27FC236}">
                <a16:creationId xmlns:a16="http://schemas.microsoft.com/office/drawing/2014/main" id="{5AABE914-95F3-437E-8BEA-D47648F5D878}"/>
              </a:ext>
            </a:extLst>
          </p:cNvPr>
          <p:cNvSpPr>
            <a:spLocks noGrp="1"/>
          </p:cNvSpPr>
          <p:nvPr>
            <p:ph type="pic" sz="quarter" idx="12"/>
          </p:nvPr>
        </p:nvSpPr>
        <p:spPr>
          <a:xfrm>
            <a:off x="9523984" y="1368552"/>
            <a:ext cx="3840480" cy="5486400"/>
          </a:xfrm>
          <a:noFill/>
        </p:spPr>
        <p:txBody>
          <a:bodyPr anchor="ctr"/>
          <a:lstStyle>
            <a:lvl1pPr marL="0" indent="0" algn="ctr">
              <a:buNone/>
              <a:defRPr/>
            </a:lvl1pPr>
          </a:lstStyle>
          <a:p>
            <a:r>
              <a:rPr lang="en-US"/>
              <a:t>Click icon to add picture</a:t>
            </a:r>
          </a:p>
        </p:txBody>
      </p:sp>
      <p:sp>
        <p:nvSpPr>
          <p:cNvPr id="3" name="Footer Placeholder 2">
            <a:extLst>
              <a:ext uri="{FF2B5EF4-FFF2-40B4-BE49-F238E27FC236}">
                <a16:creationId xmlns:a16="http://schemas.microsoft.com/office/drawing/2014/main" id="{65632F11-FDF6-4AB7-B5A6-D5B5E85C7664}"/>
              </a:ext>
            </a:extLst>
          </p:cNvPr>
          <p:cNvSpPr>
            <a:spLocks noGrp="1"/>
          </p:cNvSpPr>
          <p:nvPr>
            <p:ph type="ftr" sz="quarter" idx="10"/>
          </p:nvPr>
        </p:nvSpPr>
        <p:spPr/>
        <p:txBody>
          <a:bodyPr/>
          <a:lstStyle/>
          <a:p>
            <a:r>
              <a:rPr lang="en-US" altLang="en-US"/>
              <a:t>&lt;title&gt;, &lt;date&gt; | Manatt, Phelps &amp; Phillips, LLP</a:t>
            </a:r>
          </a:p>
        </p:txBody>
      </p:sp>
    </p:spTree>
    <p:extLst>
      <p:ext uri="{BB962C8B-B14F-4D97-AF65-F5344CB8AC3E}">
        <p14:creationId xmlns:p14="http://schemas.microsoft.com/office/powerpoint/2010/main" val="141852905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Full Bio">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BE4229-4852-464B-817A-DC05D7616EC4}"/>
              </a:ext>
            </a:extLst>
          </p:cNvPr>
          <p:cNvSpPr>
            <a:spLocks noGrp="1"/>
          </p:cNvSpPr>
          <p:nvPr>
            <p:ph type="title"/>
          </p:nvPr>
        </p:nvSpPr>
        <p:spPr/>
        <p:txBody>
          <a:bodyPr/>
          <a:lstStyle/>
          <a:p>
            <a:r>
              <a:rPr lang="en-US"/>
              <a:t>Click to edit Master title style</a:t>
            </a:r>
          </a:p>
        </p:txBody>
      </p:sp>
      <p:sp>
        <p:nvSpPr>
          <p:cNvPr id="10" name="Picture Placeholder 21">
            <a:extLst>
              <a:ext uri="{FF2B5EF4-FFF2-40B4-BE49-F238E27FC236}">
                <a16:creationId xmlns:a16="http://schemas.microsoft.com/office/drawing/2014/main" id="{308EDE5B-A42C-40BF-BAAD-E36301EC9B4F}"/>
              </a:ext>
            </a:extLst>
          </p:cNvPr>
          <p:cNvSpPr>
            <a:spLocks noGrp="1" noChangeAspect="1"/>
          </p:cNvSpPr>
          <p:nvPr>
            <p:ph type="pic" sz="quarter" idx="14"/>
          </p:nvPr>
        </p:nvSpPr>
        <p:spPr>
          <a:xfrm>
            <a:off x="453136" y="1368552"/>
            <a:ext cx="2011680" cy="2011680"/>
          </a:xfrm>
          <a:prstGeom prst="rect">
            <a:avLst/>
          </a:prstGeom>
        </p:spPr>
        <p:txBody>
          <a:bodyPr/>
          <a:lstStyle>
            <a:lvl1pPr marL="0" indent="0">
              <a:buNone/>
              <a:defRPr/>
            </a:lvl1pPr>
          </a:lstStyle>
          <a:p>
            <a:r>
              <a:rPr lang="en-US"/>
              <a:t>Click icon to add picture</a:t>
            </a:r>
          </a:p>
        </p:txBody>
      </p:sp>
      <p:sp>
        <p:nvSpPr>
          <p:cNvPr id="11" name="Content Placeholder 18">
            <a:extLst>
              <a:ext uri="{FF2B5EF4-FFF2-40B4-BE49-F238E27FC236}">
                <a16:creationId xmlns:a16="http://schemas.microsoft.com/office/drawing/2014/main" id="{482083BD-B86D-44EE-BE4F-CB5A1B131B66}"/>
              </a:ext>
            </a:extLst>
          </p:cNvPr>
          <p:cNvSpPr>
            <a:spLocks noGrp="1"/>
          </p:cNvSpPr>
          <p:nvPr>
            <p:ph sz="quarter" idx="21"/>
          </p:nvPr>
        </p:nvSpPr>
        <p:spPr bwMode="gray">
          <a:xfrm>
            <a:off x="2469386" y="1368552"/>
            <a:ext cx="4297680" cy="2011680"/>
          </a:xfrm>
        </p:spPr>
        <p:txBody>
          <a:bodyPr lIns="201168" tIns="137160" rIns="45720" bIns="45720"/>
          <a:lstStyle>
            <a:lvl1pPr marL="0" indent="0">
              <a:spcAft>
                <a:spcPts val="0"/>
              </a:spcAft>
              <a:buNone/>
              <a:defRPr sz="2200" b="1" baseline="0">
                <a:solidFill>
                  <a:schemeClr val="accent2"/>
                </a:solidFill>
                <a:latin typeface="+mn-lt"/>
              </a:defRPr>
            </a:lvl1pPr>
            <a:lvl2pPr marL="0" indent="0">
              <a:spcAft>
                <a:spcPts val="0"/>
              </a:spcAft>
              <a:buNone/>
              <a:defRPr sz="2000" b="1" baseline="0">
                <a:solidFill>
                  <a:schemeClr val="tx1"/>
                </a:solidFill>
                <a:latin typeface="+mn-lt"/>
              </a:defRPr>
            </a:lvl2pPr>
            <a:lvl3pPr marL="0" indent="0">
              <a:spcBef>
                <a:spcPts val="600"/>
              </a:spcBef>
              <a:spcAft>
                <a:spcPts val="0"/>
              </a:spcAft>
              <a:buNone/>
              <a:defRPr sz="2000" baseline="0">
                <a:latin typeface="+mn-lt"/>
              </a:defRPr>
            </a:lvl3pPr>
          </a:lstStyle>
          <a:p>
            <a:pPr lvl="0"/>
            <a:r>
              <a:rPr lang="en-US"/>
              <a:t>Click to edit Master text styles</a:t>
            </a:r>
          </a:p>
          <a:p>
            <a:pPr lvl="1"/>
            <a:r>
              <a:rPr lang="en-US"/>
              <a:t>Second level</a:t>
            </a:r>
          </a:p>
          <a:p>
            <a:pPr lvl="2"/>
            <a:r>
              <a:rPr lang="en-US"/>
              <a:t>Third level</a:t>
            </a:r>
          </a:p>
        </p:txBody>
      </p:sp>
      <p:sp>
        <p:nvSpPr>
          <p:cNvPr id="4" name="Rectangle 24">
            <a:extLst>
              <a:ext uri="{FF2B5EF4-FFF2-40B4-BE49-F238E27FC236}">
                <a16:creationId xmlns:a16="http://schemas.microsoft.com/office/drawing/2014/main" id="{727FEECD-F2A5-4272-B531-A932E57941AC}"/>
              </a:ext>
            </a:extLst>
          </p:cNvPr>
          <p:cNvSpPr>
            <a:spLocks noChangeArrowheads="1"/>
          </p:cNvSpPr>
          <p:nvPr userDrawn="1"/>
        </p:nvSpPr>
        <p:spPr bwMode="ltGray">
          <a:xfrm>
            <a:off x="6872224" y="1368552"/>
            <a:ext cx="6492240" cy="2011680"/>
          </a:xfrm>
          <a:prstGeom prst="rect">
            <a:avLst/>
          </a:prstGeom>
          <a:solidFill>
            <a:schemeClr val="accent2"/>
          </a:solidFill>
          <a:ln>
            <a:noFill/>
          </a:ln>
        </p:spPr>
        <p:txBody>
          <a:bodyPr lIns="137161" tIns="137161" rIns="137161" bIns="137161"/>
          <a:lstStyle>
            <a:lvl1pPr marL="111125" indent="-111125" defTabSz="1017588" eaLnBrk="0" hangingPunct="0">
              <a:lnSpc>
                <a:spcPts val="2200"/>
              </a:lnSpc>
              <a:spcAft>
                <a:spcPct val="50000"/>
              </a:spcAft>
              <a:buClr>
                <a:schemeClr val="tx2"/>
              </a:buClr>
              <a:buFont typeface="Wingdings" pitchFamily="2" charset="2"/>
              <a:defRPr sz="2000" b="1">
                <a:solidFill>
                  <a:srgbClr val="00A5E0"/>
                </a:solidFill>
                <a:latin typeface="Arial" charset="0"/>
                <a:ea typeface="ヒラギノ角ゴ Pro W3" charset="-128"/>
              </a:defRPr>
            </a:lvl1pPr>
            <a:lvl2pPr marL="742950" indent="-285750" defTabSz="1017588" eaLnBrk="0" hangingPunct="0">
              <a:spcAft>
                <a:spcPct val="50000"/>
              </a:spcAft>
              <a:buClr>
                <a:srgbClr val="215C6E"/>
              </a:buClr>
              <a:buFont typeface="Arial" charset="0"/>
              <a:buChar char="–"/>
              <a:defRPr sz="1600">
                <a:solidFill>
                  <a:schemeClr val="tx1"/>
                </a:solidFill>
                <a:latin typeface="Arial" charset="0"/>
                <a:ea typeface="ヒラギノ角ゴ Pro W3" charset="-128"/>
              </a:defRPr>
            </a:lvl2pPr>
            <a:lvl3pPr marL="1143000" indent="-228600" defTabSz="1017588" eaLnBrk="0" hangingPunct="0">
              <a:spcAft>
                <a:spcPts val="963"/>
              </a:spcAft>
              <a:buClr>
                <a:schemeClr val="tx2"/>
              </a:buClr>
              <a:buFont typeface="Wingdings" pitchFamily="2" charset="2"/>
              <a:buChar char="§"/>
              <a:defRPr sz="1600">
                <a:solidFill>
                  <a:schemeClr val="tx1"/>
                </a:solidFill>
                <a:latin typeface="Arial" charset="0"/>
                <a:ea typeface="MS PGothic" pitchFamily="34" charset="-128"/>
              </a:defRPr>
            </a:lvl3pPr>
            <a:lvl4pPr marL="1600200" indent="-228600" defTabSz="1017588" eaLnBrk="0" hangingPunct="0">
              <a:spcAft>
                <a:spcPct val="50000"/>
              </a:spcAft>
              <a:buClr>
                <a:srgbClr val="F2B623"/>
              </a:buClr>
              <a:buFont typeface="Wingdings" pitchFamily="2" charset="2"/>
              <a:buChar char="§"/>
              <a:defRPr sz="1600">
                <a:solidFill>
                  <a:schemeClr val="tx1"/>
                </a:solidFill>
                <a:latin typeface="Arial" charset="0"/>
                <a:ea typeface="MS PGothic" pitchFamily="34" charset="-128"/>
              </a:defRPr>
            </a:lvl4pPr>
            <a:lvl5pPr marL="2057400" indent="-228600" defTabSz="1017588" eaLnBrk="0" hangingPunct="0">
              <a:spcAft>
                <a:spcPct val="50000"/>
              </a:spcAft>
              <a:buClr>
                <a:schemeClr val="tx2"/>
              </a:buClr>
              <a:buFont typeface="Arial" charset="0"/>
              <a:buChar char="▪"/>
              <a:defRPr sz="1600">
                <a:solidFill>
                  <a:schemeClr val="tx1"/>
                </a:solidFill>
                <a:latin typeface="Arial" charset="0"/>
                <a:ea typeface="ヒラギノ角ゴ Pro W3" charset="-128"/>
              </a:defRPr>
            </a:lvl5pPr>
            <a:lvl6pPr marL="2514600" indent="-228600" defTabSz="1017588" eaLnBrk="0" fontAlgn="base" hangingPunct="0">
              <a:spcBef>
                <a:spcPct val="0"/>
              </a:spcBef>
              <a:spcAft>
                <a:spcPct val="50000"/>
              </a:spcAft>
              <a:buClr>
                <a:schemeClr val="tx2"/>
              </a:buClr>
              <a:buFont typeface="Arial" charset="0"/>
              <a:buChar char="▪"/>
              <a:defRPr sz="1600">
                <a:solidFill>
                  <a:schemeClr val="tx1"/>
                </a:solidFill>
                <a:latin typeface="Arial" charset="0"/>
                <a:ea typeface="ヒラギノ角ゴ Pro W3" charset="-128"/>
              </a:defRPr>
            </a:lvl6pPr>
            <a:lvl7pPr marL="2971800" indent="-228600" defTabSz="1017588" eaLnBrk="0" fontAlgn="base" hangingPunct="0">
              <a:spcBef>
                <a:spcPct val="0"/>
              </a:spcBef>
              <a:spcAft>
                <a:spcPct val="50000"/>
              </a:spcAft>
              <a:buClr>
                <a:schemeClr val="tx2"/>
              </a:buClr>
              <a:buFont typeface="Arial" charset="0"/>
              <a:buChar char="▪"/>
              <a:defRPr sz="1600">
                <a:solidFill>
                  <a:schemeClr val="tx1"/>
                </a:solidFill>
                <a:latin typeface="Arial" charset="0"/>
                <a:ea typeface="ヒラギノ角ゴ Pro W3" charset="-128"/>
              </a:defRPr>
            </a:lvl7pPr>
            <a:lvl8pPr marL="3429000" indent="-228600" defTabSz="1017588" eaLnBrk="0" fontAlgn="base" hangingPunct="0">
              <a:spcBef>
                <a:spcPct val="0"/>
              </a:spcBef>
              <a:spcAft>
                <a:spcPct val="50000"/>
              </a:spcAft>
              <a:buClr>
                <a:schemeClr val="tx2"/>
              </a:buClr>
              <a:buFont typeface="Arial" charset="0"/>
              <a:buChar char="▪"/>
              <a:defRPr sz="1600">
                <a:solidFill>
                  <a:schemeClr val="tx1"/>
                </a:solidFill>
                <a:latin typeface="Arial" charset="0"/>
                <a:ea typeface="ヒラギノ角ゴ Pro W3" charset="-128"/>
              </a:defRPr>
            </a:lvl8pPr>
            <a:lvl9pPr marL="3886200" indent="-228600" defTabSz="1017588" eaLnBrk="0" fontAlgn="base" hangingPunct="0">
              <a:spcBef>
                <a:spcPct val="0"/>
              </a:spcBef>
              <a:spcAft>
                <a:spcPct val="50000"/>
              </a:spcAft>
              <a:buClr>
                <a:schemeClr val="tx2"/>
              </a:buClr>
              <a:buFont typeface="Arial" charset="0"/>
              <a:buChar char="▪"/>
              <a:defRPr sz="1600">
                <a:solidFill>
                  <a:schemeClr val="tx1"/>
                </a:solidFill>
                <a:latin typeface="Arial" charset="0"/>
                <a:ea typeface="ヒラギノ角ゴ Pro W3" charset="-128"/>
              </a:defRPr>
            </a:lvl9pPr>
          </a:lstStyle>
          <a:p>
            <a:pPr eaLnBrk="1" hangingPunct="1">
              <a:lnSpc>
                <a:spcPct val="100000"/>
              </a:lnSpc>
              <a:spcBef>
                <a:spcPts val="0"/>
              </a:spcBef>
              <a:spcAft>
                <a:spcPts val="0"/>
              </a:spcAft>
              <a:buClr>
                <a:schemeClr val="bg1"/>
              </a:buClr>
              <a:buFontTx/>
              <a:buNone/>
            </a:pPr>
            <a:r>
              <a:rPr lang="en-US" altLang="en-US" sz="2000" baseline="0">
                <a:solidFill>
                  <a:schemeClr val="bg1"/>
                </a:solidFill>
                <a:latin typeface="+mn-lt"/>
                <a:ea typeface="MS PGothic" pitchFamily="34" charset="-128"/>
              </a:rPr>
              <a:t>Education</a:t>
            </a:r>
          </a:p>
        </p:txBody>
      </p:sp>
      <p:sp>
        <p:nvSpPr>
          <p:cNvPr id="9" name="Content Placeholder 14">
            <a:extLst>
              <a:ext uri="{FF2B5EF4-FFF2-40B4-BE49-F238E27FC236}">
                <a16:creationId xmlns:a16="http://schemas.microsoft.com/office/drawing/2014/main" id="{7D6C6898-B273-4240-A590-E0FD5AAC908F}"/>
              </a:ext>
            </a:extLst>
          </p:cNvPr>
          <p:cNvSpPr>
            <a:spLocks noGrp="1"/>
          </p:cNvSpPr>
          <p:nvPr>
            <p:ph sz="quarter" idx="12" hasCustomPrompt="1"/>
          </p:nvPr>
        </p:nvSpPr>
        <p:spPr bwMode="ltGray">
          <a:xfrm>
            <a:off x="6872224" y="1878935"/>
            <a:ext cx="6492240" cy="1501297"/>
          </a:xfrm>
          <a:noFill/>
        </p:spPr>
        <p:txBody>
          <a:bodyPr lIns="274320" bIns="137160"/>
          <a:lstStyle>
            <a:lvl1pPr marL="174625" indent="-174625">
              <a:lnSpc>
                <a:spcPct val="100000"/>
              </a:lnSpc>
              <a:spcBef>
                <a:spcPts val="600"/>
              </a:spcBef>
              <a:spcAft>
                <a:spcPts val="0"/>
              </a:spcAft>
              <a:buClr>
                <a:schemeClr val="bg1"/>
              </a:buClr>
              <a:defRPr sz="1600" b="1" baseline="0">
                <a:solidFill>
                  <a:schemeClr val="bg1"/>
                </a:solidFill>
              </a:defRPr>
            </a:lvl1pPr>
          </a:lstStyle>
          <a:p>
            <a:pPr lvl="0"/>
            <a:r>
              <a:rPr lang="en-US"/>
              <a:t>Click to edit Master text styles</a:t>
            </a:r>
          </a:p>
        </p:txBody>
      </p:sp>
      <p:sp>
        <p:nvSpPr>
          <p:cNvPr id="12" name="Rectangle 11">
            <a:extLst>
              <a:ext uri="{FF2B5EF4-FFF2-40B4-BE49-F238E27FC236}">
                <a16:creationId xmlns:a16="http://schemas.microsoft.com/office/drawing/2014/main" id="{9D62FCF4-D717-4AE6-BFC5-AA2A7A5ADA25}"/>
              </a:ext>
            </a:extLst>
          </p:cNvPr>
          <p:cNvSpPr/>
          <p:nvPr userDrawn="1"/>
        </p:nvSpPr>
        <p:spPr bwMode="ltGray">
          <a:xfrm>
            <a:off x="453136" y="3656089"/>
            <a:ext cx="12911328" cy="393192"/>
          </a:xfrm>
          <a:prstGeom prst="rect">
            <a:avLst/>
          </a:prstGeom>
          <a:solidFill>
            <a:schemeClr val="accent1"/>
          </a:solidFill>
          <a:ln>
            <a:noFill/>
          </a:ln>
          <a:effectLst/>
        </p:spPr>
        <p:txBody>
          <a:bodyPr lIns="137160" tIns="0" rIns="137160" bIns="0" rtlCol="0" anchor="ctr" anchorCtr="0">
            <a:noAutofit/>
          </a:bodyPr>
          <a:lstStyle/>
          <a:p>
            <a:pPr algn="l" eaLnBrk="1" hangingPunct="1">
              <a:lnSpc>
                <a:spcPts val="2200"/>
              </a:lnSpc>
            </a:pPr>
            <a:r>
              <a:rPr lang="en-US" sz="2000" b="1">
                <a:solidFill>
                  <a:schemeClr val="bg1"/>
                </a:solidFill>
                <a:latin typeface="+mn-lt"/>
              </a:rPr>
              <a:t>About</a:t>
            </a:r>
          </a:p>
        </p:txBody>
      </p:sp>
      <p:sp>
        <p:nvSpPr>
          <p:cNvPr id="8" name="Content Placeholder 10">
            <a:extLst>
              <a:ext uri="{FF2B5EF4-FFF2-40B4-BE49-F238E27FC236}">
                <a16:creationId xmlns:a16="http://schemas.microsoft.com/office/drawing/2014/main" id="{1B409EAD-6130-463B-AF05-5D5CF251D3EE}"/>
              </a:ext>
            </a:extLst>
          </p:cNvPr>
          <p:cNvSpPr>
            <a:spLocks noGrp="1"/>
          </p:cNvSpPr>
          <p:nvPr>
            <p:ph sz="quarter" idx="11"/>
          </p:nvPr>
        </p:nvSpPr>
        <p:spPr>
          <a:xfrm>
            <a:off x="453136" y="4114800"/>
            <a:ext cx="12911328" cy="2743200"/>
          </a:xfrm>
        </p:spPr>
        <p:txBody>
          <a:bodyPr lIns="137160" tIns="0" rIns="137160" bIns="0" numCol="2" spcCol="274320"/>
          <a:lstStyle>
            <a:lvl1pPr marL="0" indent="0">
              <a:lnSpc>
                <a:spcPct val="100000"/>
              </a:lnSpc>
              <a:spcBef>
                <a:spcPts val="1200"/>
              </a:spcBef>
              <a:spcAft>
                <a:spcPts val="0"/>
              </a:spcAft>
              <a:buNone/>
              <a:defRPr sz="1600"/>
            </a:lvl1pPr>
            <a:lvl2pPr marL="279400" indent="-180975">
              <a:lnSpc>
                <a:spcPct val="100000"/>
              </a:lnSpc>
              <a:spcBef>
                <a:spcPts val="600"/>
              </a:spcBef>
              <a:spcAft>
                <a:spcPts val="0"/>
              </a:spcAft>
              <a:buClr>
                <a:schemeClr val="accent1"/>
              </a:buClr>
              <a:buFont typeface="Wingdings" panose="05000000000000000000" pitchFamily="2" charset="2"/>
              <a:buChar char="§"/>
              <a:defRPr sz="1600" baseline="0"/>
            </a:lvl2pPr>
          </a:lstStyle>
          <a:p>
            <a:pPr lvl="0"/>
            <a:r>
              <a:rPr lang="en-US"/>
              <a:t>Click to edit Master text styles</a:t>
            </a:r>
          </a:p>
          <a:p>
            <a:pPr lvl="1"/>
            <a:r>
              <a:rPr lang="en-US"/>
              <a:t>Second level</a:t>
            </a:r>
          </a:p>
        </p:txBody>
      </p:sp>
      <p:sp>
        <p:nvSpPr>
          <p:cNvPr id="3" name="Footer Placeholder 2">
            <a:extLst>
              <a:ext uri="{FF2B5EF4-FFF2-40B4-BE49-F238E27FC236}">
                <a16:creationId xmlns:a16="http://schemas.microsoft.com/office/drawing/2014/main" id="{AAF12D15-6E35-4E18-B2AC-906E0AE4494D}"/>
              </a:ext>
            </a:extLst>
          </p:cNvPr>
          <p:cNvSpPr>
            <a:spLocks noGrp="1"/>
          </p:cNvSpPr>
          <p:nvPr>
            <p:ph type="ftr" sz="quarter" idx="10"/>
          </p:nvPr>
        </p:nvSpPr>
        <p:spPr/>
        <p:txBody>
          <a:bodyPr/>
          <a:lstStyle/>
          <a:p>
            <a:r>
              <a:rPr lang="en-US" altLang="en-US"/>
              <a:t>&lt;title&gt;, &lt;date&gt; | Manatt, Phelps &amp; Phillips, LLP</a:t>
            </a:r>
          </a:p>
        </p:txBody>
      </p:sp>
    </p:spTree>
    <p:extLst>
      <p:ext uri="{BB962C8B-B14F-4D97-AF65-F5344CB8AC3E}">
        <p14:creationId xmlns:p14="http://schemas.microsoft.com/office/powerpoint/2010/main" val="428815084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2 Bio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9CC230-6D18-4C91-AFD4-F185FEDBC0A0}"/>
              </a:ext>
            </a:extLst>
          </p:cNvPr>
          <p:cNvSpPr>
            <a:spLocks noGrp="1"/>
          </p:cNvSpPr>
          <p:nvPr>
            <p:ph type="title"/>
          </p:nvPr>
        </p:nvSpPr>
        <p:spPr/>
        <p:txBody>
          <a:bodyPr/>
          <a:lstStyle/>
          <a:p>
            <a:r>
              <a:rPr lang="en-US"/>
              <a:t>Click to edit Master title style</a:t>
            </a:r>
          </a:p>
        </p:txBody>
      </p:sp>
      <p:sp>
        <p:nvSpPr>
          <p:cNvPr id="6" name="Picture Placeholder 21">
            <a:extLst>
              <a:ext uri="{FF2B5EF4-FFF2-40B4-BE49-F238E27FC236}">
                <a16:creationId xmlns:a16="http://schemas.microsoft.com/office/drawing/2014/main" id="{DCC3CE8B-B18D-4AAB-98CA-1B44DF47F1B3}"/>
              </a:ext>
            </a:extLst>
          </p:cNvPr>
          <p:cNvSpPr>
            <a:spLocks noGrp="1" noChangeAspect="1"/>
          </p:cNvSpPr>
          <p:nvPr>
            <p:ph type="pic" sz="quarter" idx="14"/>
          </p:nvPr>
        </p:nvSpPr>
        <p:spPr>
          <a:xfrm>
            <a:off x="453136" y="1371600"/>
            <a:ext cx="2011680" cy="2011680"/>
          </a:xfrm>
          <a:prstGeom prst="rect">
            <a:avLst/>
          </a:prstGeom>
        </p:spPr>
        <p:txBody>
          <a:bodyPr/>
          <a:lstStyle>
            <a:lvl1pPr marL="0" indent="0">
              <a:buNone/>
              <a:defRPr>
                <a:latin typeface="+mn-lt"/>
              </a:defRPr>
            </a:lvl1pPr>
          </a:lstStyle>
          <a:p>
            <a:r>
              <a:rPr lang="en-US"/>
              <a:t>Click icon to add picture</a:t>
            </a:r>
          </a:p>
        </p:txBody>
      </p:sp>
      <p:sp>
        <p:nvSpPr>
          <p:cNvPr id="7" name="Content Placeholder 18">
            <a:extLst>
              <a:ext uri="{FF2B5EF4-FFF2-40B4-BE49-F238E27FC236}">
                <a16:creationId xmlns:a16="http://schemas.microsoft.com/office/drawing/2014/main" id="{5FDEB04C-9BEF-42F3-B22F-2EAD3857055B}"/>
              </a:ext>
            </a:extLst>
          </p:cNvPr>
          <p:cNvSpPr>
            <a:spLocks noGrp="1"/>
          </p:cNvSpPr>
          <p:nvPr>
            <p:ph sz="quarter" idx="21"/>
          </p:nvPr>
        </p:nvSpPr>
        <p:spPr bwMode="gray">
          <a:xfrm>
            <a:off x="2468880" y="1371600"/>
            <a:ext cx="4292736" cy="2008503"/>
          </a:xfrm>
        </p:spPr>
        <p:txBody>
          <a:bodyPr lIns="201168" tIns="137160" rIns="45720" bIns="45720"/>
          <a:lstStyle>
            <a:lvl1pPr marL="0" indent="0">
              <a:spcAft>
                <a:spcPts val="0"/>
              </a:spcAft>
              <a:buNone/>
              <a:defRPr sz="2200" b="1" baseline="0">
                <a:solidFill>
                  <a:schemeClr val="accent2"/>
                </a:solidFill>
                <a:latin typeface="+mn-lt"/>
              </a:defRPr>
            </a:lvl1pPr>
            <a:lvl2pPr marL="0" indent="0">
              <a:spcAft>
                <a:spcPts val="0"/>
              </a:spcAft>
              <a:buNone/>
              <a:defRPr sz="2000" b="1" baseline="0">
                <a:solidFill>
                  <a:schemeClr val="tx1"/>
                </a:solidFill>
                <a:latin typeface="+mn-lt"/>
              </a:defRPr>
            </a:lvl2pPr>
            <a:lvl3pPr marL="0" indent="0">
              <a:spcBef>
                <a:spcPts val="600"/>
              </a:spcBef>
              <a:spcAft>
                <a:spcPts val="0"/>
              </a:spcAft>
              <a:buNone/>
              <a:defRPr sz="2000" baseline="0">
                <a:latin typeface="+mn-lt"/>
              </a:defRPr>
            </a:lvl3pPr>
          </a:lstStyle>
          <a:p>
            <a:pPr lvl="0"/>
            <a:r>
              <a:rPr lang="en-US"/>
              <a:t>Click to edit Master text styles</a:t>
            </a:r>
          </a:p>
          <a:p>
            <a:pPr lvl="1"/>
            <a:r>
              <a:rPr lang="en-US"/>
              <a:t>Second level</a:t>
            </a:r>
          </a:p>
          <a:p>
            <a:pPr lvl="2"/>
            <a:r>
              <a:rPr lang="en-US"/>
              <a:t>Third level</a:t>
            </a:r>
          </a:p>
        </p:txBody>
      </p:sp>
      <p:sp>
        <p:nvSpPr>
          <p:cNvPr id="12" name="Rectangle 11">
            <a:extLst>
              <a:ext uri="{FF2B5EF4-FFF2-40B4-BE49-F238E27FC236}">
                <a16:creationId xmlns:a16="http://schemas.microsoft.com/office/drawing/2014/main" id="{857F3C0D-1D62-4855-A103-542EE59AA20B}"/>
              </a:ext>
            </a:extLst>
          </p:cNvPr>
          <p:cNvSpPr/>
          <p:nvPr userDrawn="1"/>
        </p:nvSpPr>
        <p:spPr bwMode="ltGray">
          <a:xfrm>
            <a:off x="453136" y="3656089"/>
            <a:ext cx="6309360" cy="393192"/>
          </a:xfrm>
          <a:prstGeom prst="rect">
            <a:avLst/>
          </a:prstGeom>
          <a:solidFill>
            <a:schemeClr val="accent1"/>
          </a:solidFill>
          <a:ln>
            <a:noFill/>
          </a:ln>
          <a:effectLst/>
        </p:spPr>
        <p:txBody>
          <a:bodyPr lIns="137160" tIns="0" rIns="137160" bIns="0" rtlCol="0" anchor="ctr" anchorCtr="0">
            <a:noAutofit/>
          </a:bodyPr>
          <a:lstStyle/>
          <a:p>
            <a:pPr algn="l" eaLnBrk="1" hangingPunct="1">
              <a:lnSpc>
                <a:spcPts val="2200"/>
              </a:lnSpc>
            </a:pPr>
            <a:r>
              <a:rPr lang="en-US" sz="2000" b="1">
                <a:solidFill>
                  <a:schemeClr val="bg1"/>
                </a:solidFill>
                <a:latin typeface="+mn-lt"/>
              </a:rPr>
              <a:t>About</a:t>
            </a:r>
          </a:p>
        </p:txBody>
      </p:sp>
      <p:sp>
        <p:nvSpPr>
          <p:cNvPr id="14" name="Content Placeholder 10">
            <a:extLst>
              <a:ext uri="{FF2B5EF4-FFF2-40B4-BE49-F238E27FC236}">
                <a16:creationId xmlns:a16="http://schemas.microsoft.com/office/drawing/2014/main" id="{C2AF2E45-F660-4FAC-B036-8D717DC0AED2}"/>
              </a:ext>
            </a:extLst>
          </p:cNvPr>
          <p:cNvSpPr>
            <a:spLocks noGrp="1"/>
          </p:cNvSpPr>
          <p:nvPr>
            <p:ph sz="quarter" idx="11"/>
          </p:nvPr>
        </p:nvSpPr>
        <p:spPr>
          <a:xfrm>
            <a:off x="453136" y="4114800"/>
            <a:ext cx="6309360" cy="2743200"/>
          </a:xfrm>
        </p:spPr>
        <p:txBody>
          <a:bodyPr lIns="137160" tIns="0" rIns="137160" bIns="0" numCol="1" spcCol="274320"/>
          <a:lstStyle>
            <a:lvl1pPr marL="0" indent="0">
              <a:lnSpc>
                <a:spcPct val="100000"/>
              </a:lnSpc>
              <a:spcBef>
                <a:spcPts val="1200"/>
              </a:spcBef>
              <a:spcAft>
                <a:spcPts val="0"/>
              </a:spcAft>
              <a:buNone/>
              <a:defRPr sz="1600"/>
            </a:lvl1pPr>
            <a:lvl2pPr marL="279400" indent="-180975">
              <a:lnSpc>
                <a:spcPct val="100000"/>
              </a:lnSpc>
              <a:spcBef>
                <a:spcPts val="600"/>
              </a:spcBef>
              <a:spcAft>
                <a:spcPts val="0"/>
              </a:spcAft>
              <a:buClr>
                <a:schemeClr val="accent1"/>
              </a:buClr>
              <a:buFont typeface="Wingdings" panose="05000000000000000000" pitchFamily="2" charset="2"/>
              <a:buChar char="§"/>
              <a:defRPr sz="1600" baseline="0"/>
            </a:lvl2pPr>
          </a:lstStyle>
          <a:p>
            <a:pPr lvl="0"/>
            <a:r>
              <a:rPr lang="en-US"/>
              <a:t>Click to edit Master text styles</a:t>
            </a:r>
          </a:p>
          <a:p>
            <a:pPr lvl="1"/>
            <a:r>
              <a:rPr lang="en-US"/>
              <a:t>Second level</a:t>
            </a:r>
          </a:p>
        </p:txBody>
      </p:sp>
      <p:sp>
        <p:nvSpPr>
          <p:cNvPr id="16" name="Picture Placeholder 21">
            <a:extLst>
              <a:ext uri="{FF2B5EF4-FFF2-40B4-BE49-F238E27FC236}">
                <a16:creationId xmlns:a16="http://schemas.microsoft.com/office/drawing/2014/main" id="{D239018D-442E-4025-923C-1C574DA2BA09}"/>
              </a:ext>
            </a:extLst>
          </p:cNvPr>
          <p:cNvSpPr>
            <a:spLocks noGrp="1" noChangeAspect="1"/>
          </p:cNvSpPr>
          <p:nvPr>
            <p:ph type="pic" sz="quarter" idx="26"/>
          </p:nvPr>
        </p:nvSpPr>
        <p:spPr>
          <a:xfrm>
            <a:off x="7059168" y="1371600"/>
            <a:ext cx="2011680" cy="2011680"/>
          </a:xfrm>
          <a:prstGeom prst="rect">
            <a:avLst/>
          </a:prstGeom>
        </p:spPr>
        <p:txBody>
          <a:bodyPr/>
          <a:lstStyle>
            <a:lvl1pPr marL="0" indent="0">
              <a:buNone/>
              <a:defRPr>
                <a:latin typeface="+mn-lt"/>
              </a:defRPr>
            </a:lvl1pPr>
          </a:lstStyle>
          <a:p>
            <a:r>
              <a:rPr lang="en-US"/>
              <a:t>Click icon to add picture</a:t>
            </a:r>
          </a:p>
        </p:txBody>
      </p:sp>
      <p:sp>
        <p:nvSpPr>
          <p:cNvPr id="17" name="Content Placeholder 18">
            <a:extLst>
              <a:ext uri="{FF2B5EF4-FFF2-40B4-BE49-F238E27FC236}">
                <a16:creationId xmlns:a16="http://schemas.microsoft.com/office/drawing/2014/main" id="{5F144146-C893-4C15-925C-707FA650AD7D}"/>
              </a:ext>
            </a:extLst>
          </p:cNvPr>
          <p:cNvSpPr>
            <a:spLocks noGrp="1"/>
          </p:cNvSpPr>
          <p:nvPr>
            <p:ph sz="quarter" idx="27"/>
          </p:nvPr>
        </p:nvSpPr>
        <p:spPr bwMode="gray">
          <a:xfrm>
            <a:off x="9071728" y="1371600"/>
            <a:ext cx="4292736" cy="2008503"/>
          </a:xfrm>
        </p:spPr>
        <p:txBody>
          <a:bodyPr lIns="201168" tIns="137160" rIns="45720" bIns="45720"/>
          <a:lstStyle>
            <a:lvl1pPr marL="0" indent="0">
              <a:spcAft>
                <a:spcPts val="0"/>
              </a:spcAft>
              <a:buNone/>
              <a:defRPr sz="2200" b="1" baseline="0">
                <a:solidFill>
                  <a:schemeClr val="accent2"/>
                </a:solidFill>
                <a:latin typeface="+mn-lt"/>
              </a:defRPr>
            </a:lvl1pPr>
            <a:lvl2pPr marL="0" indent="0">
              <a:spcAft>
                <a:spcPts val="0"/>
              </a:spcAft>
              <a:buNone/>
              <a:defRPr sz="2000" b="1" baseline="0">
                <a:solidFill>
                  <a:schemeClr val="tx1"/>
                </a:solidFill>
                <a:latin typeface="+mn-lt"/>
              </a:defRPr>
            </a:lvl2pPr>
            <a:lvl3pPr marL="0" indent="0">
              <a:spcBef>
                <a:spcPts val="600"/>
              </a:spcBef>
              <a:spcAft>
                <a:spcPts val="0"/>
              </a:spcAft>
              <a:buNone/>
              <a:defRPr sz="2000" baseline="0">
                <a:latin typeface="+mn-lt"/>
              </a:defRPr>
            </a:lvl3pPr>
          </a:lstStyle>
          <a:p>
            <a:pPr lvl="0"/>
            <a:r>
              <a:rPr lang="en-US"/>
              <a:t>Click to edit Master text styles</a:t>
            </a:r>
          </a:p>
          <a:p>
            <a:pPr lvl="1"/>
            <a:r>
              <a:rPr lang="en-US"/>
              <a:t>Second level</a:t>
            </a:r>
          </a:p>
          <a:p>
            <a:pPr lvl="2"/>
            <a:r>
              <a:rPr lang="en-US"/>
              <a:t>Third level</a:t>
            </a:r>
          </a:p>
        </p:txBody>
      </p:sp>
      <p:sp>
        <p:nvSpPr>
          <p:cNvPr id="13" name="Rectangle 12">
            <a:extLst>
              <a:ext uri="{FF2B5EF4-FFF2-40B4-BE49-F238E27FC236}">
                <a16:creationId xmlns:a16="http://schemas.microsoft.com/office/drawing/2014/main" id="{D84ECF36-CBEF-490C-AC43-6FABB712AE65}"/>
              </a:ext>
            </a:extLst>
          </p:cNvPr>
          <p:cNvSpPr/>
          <p:nvPr userDrawn="1"/>
        </p:nvSpPr>
        <p:spPr bwMode="ltGray">
          <a:xfrm>
            <a:off x="7055104" y="3656089"/>
            <a:ext cx="6309360" cy="393192"/>
          </a:xfrm>
          <a:prstGeom prst="rect">
            <a:avLst/>
          </a:prstGeom>
          <a:solidFill>
            <a:schemeClr val="accent1"/>
          </a:solidFill>
          <a:ln>
            <a:noFill/>
          </a:ln>
          <a:effectLst/>
        </p:spPr>
        <p:txBody>
          <a:bodyPr lIns="137160" tIns="0" rIns="137160" bIns="0" rtlCol="0" anchor="ctr" anchorCtr="0">
            <a:noAutofit/>
          </a:bodyPr>
          <a:lstStyle/>
          <a:p>
            <a:pPr algn="l" eaLnBrk="1" hangingPunct="1">
              <a:lnSpc>
                <a:spcPts val="2200"/>
              </a:lnSpc>
            </a:pPr>
            <a:r>
              <a:rPr lang="en-US" sz="2000" b="1">
                <a:solidFill>
                  <a:schemeClr val="bg1"/>
                </a:solidFill>
                <a:latin typeface="+mn-lt"/>
              </a:rPr>
              <a:t>About</a:t>
            </a:r>
          </a:p>
        </p:txBody>
      </p:sp>
      <p:sp>
        <p:nvSpPr>
          <p:cNvPr id="15" name="Content Placeholder 10">
            <a:extLst>
              <a:ext uri="{FF2B5EF4-FFF2-40B4-BE49-F238E27FC236}">
                <a16:creationId xmlns:a16="http://schemas.microsoft.com/office/drawing/2014/main" id="{745E0224-15EF-4893-9386-CBD10EF6A25E}"/>
              </a:ext>
            </a:extLst>
          </p:cNvPr>
          <p:cNvSpPr>
            <a:spLocks noGrp="1"/>
          </p:cNvSpPr>
          <p:nvPr>
            <p:ph sz="quarter" idx="25"/>
          </p:nvPr>
        </p:nvSpPr>
        <p:spPr>
          <a:xfrm>
            <a:off x="7055104" y="4114800"/>
            <a:ext cx="6309360" cy="2743200"/>
          </a:xfrm>
        </p:spPr>
        <p:txBody>
          <a:bodyPr lIns="137160" tIns="0" rIns="137160" bIns="0" numCol="1" spcCol="274320"/>
          <a:lstStyle>
            <a:lvl1pPr marL="0" indent="0">
              <a:lnSpc>
                <a:spcPct val="100000"/>
              </a:lnSpc>
              <a:spcBef>
                <a:spcPts val="1200"/>
              </a:spcBef>
              <a:spcAft>
                <a:spcPts val="0"/>
              </a:spcAft>
              <a:buNone/>
              <a:defRPr sz="1600"/>
            </a:lvl1pPr>
            <a:lvl2pPr marL="279400" indent="-180975">
              <a:lnSpc>
                <a:spcPct val="100000"/>
              </a:lnSpc>
              <a:spcBef>
                <a:spcPts val="600"/>
              </a:spcBef>
              <a:spcAft>
                <a:spcPts val="0"/>
              </a:spcAft>
              <a:buClr>
                <a:schemeClr val="accent1"/>
              </a:buClr>
              <a:buFont typeface="Wingdings" panose="05000000000000000000" pitchFamily="2" charset="2"/>
              <a:buChar char="§"/>
              <a:defRPr sz="1600" baseline="0"/>
            </a:lvl2pPr>
          </a:lstStyle>
          <a:p>
            <a:pPr lvl="0"/>
            <a:r>
              <a:rPr lang="en-US"/>
              <a:t>Click to edit Master text styles</a:t>
            </a:r>
          </a:p>
          <a:p>
            <a:pPr lvl="1"/>
            <a:r>
              <a:rPr lang="en-US"/>
              <a:t>Second level</a:t>
            </a:r>
          </a:p>
        </p:txBody>
      </p:sp>
      <p:sp>
        <p:nvSpPr>
          <p:cNvPr id="3" name="Footer Placeholder 2">
            <a:extLst>
              <a:ext uri="{FF2B5EF4-FFF2-40B4-BE49-F238E27FC236}">
                <a16:creationId xmlns:a16="http://schemas.microsoft.com/office/drawing/2014/main" id="{F188F56A-F396-4728-A977-11ADB0011DBD}"/>
              </a:ext>
            </a:extLst>
          </p:cNvPr>
          <p:cNvSpPr>
            <a:spLocks noGrp="1"/>
          </p:cNvSpPr>
          <p:nvPr>
            <p:ph type="ftr" sz="quarter" idx="10"/>
          </p:nvPr>
        </p:nvSpPr>
        <p:spPr/>
        <p:txBody>
          <a:bodyPr/>
          <a:lstStyle/>
          <a:p>
            <a:r>
              <a:rPr lang="en-US" altLang="en-US"/>
              <a:t>&lt;title&gt;, &lt;date&gt; | Manatt, Phelps &amp; Phillips, LLP</a:t>
            </a:r>
          </a:p>
        </p:txBody>
      </p:sp>
    </p:spTree>
    <p:extLst>
      <p:ext uri="{BB962C8B-B14F-4D97-AF65-F5344CB8AC3E}">
        <p14:creationId xmlns:p14="http://schemas.microsoft.com/office/powerpoint/2010/main" val="194468663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3 Bio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9CC230-6D18-4C91-AFD4-F185FEDBC0A0}"/>
              </a:ext>
            </a:extLst>
          </p:cNvPr>
          <p:cNvSpPr>
            <a:spLocks noGrp="1"/>
          </p:cNvSpPr>
          <p:nvPr>
            <p:ph type="title"/>
          </p:nvPr>
        </p:nvSpPr>
        <p:spPr/>
        <p:txBody>
          <a:bodyPr/>
          <a:lstStyle/>
          <a:p>
            <a:r>
              <a:rPr lang="en-US"/>
              <a:t>Click to edit Master title style</a:t>
            </a:r>
          </a:p>
        </p:txBody>
      </p:sp>
      <p:sp>
        <p:nvSpPr>
          <p:cNvPr id="6" name="Picture Placeholder 21">
            <a:extLst>
              <a:ext uri="{FF2B5EF4-FFF2-40B4-BE49-F238E27FC236}">
                <a16:creationId xmlns:a16="http://schemas.microsoft.com/office/drawing/2014/main" id="{DCC3CE8B-B18D-4AAB-98CA-1B44DF47F1B3}"/>
              </a:ext>
            </a:extLst>
          </p:cNvPr>
          <p:cNvSpPr>
            <a:spLocks noGrp="1" noChangeAspect="1"/>
          </p:cNvSpPr>
          <p:nvPr>
            <p:ph type="pic" sz="quarter" idx="14"/>
          </p:nvPr>
        </p:nvSpPr>
        <p:spPr>
          <a:xfrm>
            <a:off x="453136" y="1371600"/>
            <a:ext cx="2011680" cy="2011680"/>
          </a:xfrm>
          <a:prstGeom prst="rect">
            <a:avLst/>
          </a:prstGeom>
        </p:spPr>
        <p:txBody>
          <a:bodyPr/>
          <a:lstStyle>
            <a:lvl1pPr marL="0" indent="0">
              <a:buNone/>
              <a:defRPr>
                <a:latin typeface="+mn-lt"/>
              </a:defRPr>
            </a:lvl1pPr>
          </a:lstStyle>
          <a:p>
            <a:r>
              <a:rPr lang="en-US"/>
              <a:t>Click icon to add picture</a:t>
            </a:r>
          </a:p>
        </p:txBody>
      </p:sp>
      <p:sp>
        <p:nvSpPr>
          <p:cNvPr id="7" name="Content Placeholder 18">
            <a:extLst>
              <a:ext uri="{FF2B5EF4-FFF2-40B4-BE49-F238E27FC236}">
                <a16:creationId xmlns:a16="http://schemas.microsoft.com/office/drawing/2014/main" id="{5FDEB04C-9BEF-42F3-B22F-2EAD3857055B}"/>
              </a:ext>
            </a:extLst>
          </p:cNvPr>
          <p:cNvSpPr>
            <a:spLocks noGrp="1"/>
          </p:cNvSpPr>
          <p:nvPr>
            <p:ph sz="quarter" idx="21"/>
          </p:nvPr>
        </p:nvSpPr>
        <p:spPr bwMode="gray">
          <a:xfrm>
            <a:off x="2471130" y="1371600"/>
            <a:ext cx="1993392" cy="2008503"/>
          </a:xfrm>
        </p:spPr>
        <p:txBody>
          <a:bodyPr lIns="201168" tIns="137160" rIns="45720" bIns="45720"/>
          <a:lstStyle>
            <a:lvl1pPr marL="0" indent="0">
              <a:spcAft>
                <a:spcPts val="0"/>
              </a:spcAft>
              <a:buNone/>
              <a:defRPr sz="2000" b="1" baseline="0">
                <a:solidFill>
                  <a:schemeClr val="accent2"/>
                </a:solidFill>
                <a:latin typeface="+mn-lt"/>
              </a:defRPr>
            </a:lvl1pPr>
            <a:lvl2pPr marL="0" indent="0">
              <a:spcAft>
                <a:spcPts val="0"/>
              </a:spcAft>
              <a:buNone/>
              <a:defRPr sz="1600" b="1" baseline="0">
                <a:solidFill>
                  <a:schemeClr val="tx1"/>
                </a:solidFill>
                <a:latin typeface="+mn-lt"/>
              </a:defRPr>
            </a:lvl2pPr>
            <a:lvl3pPr marL="0" indent="0">
              <a:spcBef>
                <a:spcPts val="600"/>
              </a:spcBef>
              <a:spcAft>
                <a:spcPts val="0"/>
              </a:spcAft>
              <a:buNone/>
              <a:defRPr sz="1600" baseline="0">
                <a:latin typeface="+mn-lt"/>
              </a:defRPr>
            </a:lvl3pPr>
          </a:lstStyle>
          <a:p>
            <a:pPr lvl="0"/>
            <a:r>
              <a:rPr lang="en-US"/>
              <a:t>Click to edit Master text styles</a:t>
            </a:r>
          </a:p>
          <a:p>
            <a:pPr lvl="1"/>
            <a:r>
              <a:rPr lang="en-US"/>
              <a:t>Second level</a:t>
            </a:r>
          </a:p>
          <a:p>
            <a:pPr lvl="2"/>
            <a:r>
              <a:rPr lang="en-US"/>
              <a:t>Third level</a:t>
            </a:r>
          </a:p>
        </p:txBody>
      </p:sp>
      <p:sp>
        <p:nvSpPr>
          <p:cNvPr id="12" name="Rectangle 11">
            <a:extLst>
              <a:ext uri="{FF2B5EF4-FFF2-40B4-BE49-F238E27FC236}">
                <a16:creationId xmlns:a16="http://schemas.microsoft.com/office/drawing/2014/main" id="{857F3C0D-1D62-4855-A103-542EE59AA20B}"/>
              </a:ext>
            </a:extLst>
          </p:cNvPr>
          <p:cNvSpPr/>
          <p:nvPr userDrawn="1"/>
        </p:nvSpPr>
        <p:spPr bwMode="ltGray">
          <a:xfrm>
            <a:off x="453136" y="3656089"/>
            <a:ext cx="4014216" cy="393192"/>
          </a:xfrm>
          <a:prstGeom prst="rect">
            <a:avLst/>
          </a:prstGeom>
          <a:solidFill>
            <a:schemeClr val="accent1"/>
          </a:solidFill>
          <a:ln>
            <a:noFill/>
          </a:ln>
          <a:effectLst/>
        </p:spPr>
        <p:txBody>
          <a:bodyPr lIns="137160" tIns="0" rIns="137160" bIns="0" rtlCol="0" anchor="ctr" anchorCtr="0">
            <a:noAutofit/>
          </a:bodyPr>
          <a:lstStyle/>
          <a:p>
            <a:pPr algn="l" eaLnBrk="1" hangingPunct="1">
              <a:lnSpc>
                <a:spcPts val="2200"/>
              </a:lnSpc>
            </a:pPr>
            <a:r>
              <a:rPr lang="en-US" sz="2000" b="1">
                <a:solidFill>
                  <a:schemeClr val="bg1"/>
                </a:solidFill>
                <a:latin typeface="+mn-lt"/>
              </a:rPr>
              <a:t>About</a:t>
            </a:r>
          </a:p>
        </p:txBody>
      </p:sp>
      <p:sp>
        <p:nvSpPr>
          <p:cNvPr id="14" name="Content Placeholder 10">
            <a:extLst>
              <a:ext uri="{FF2B5EF4-FFF2-40B4-BE49-F238E27FC236}">
                <a16:creationId xmlns:a16="http://schemas.microsoft.com/office/drawing/2014/main" id="{C2AF2E45-F660-4FAC-B036-8D717DC0AED2}"/>
              </a:ext>
            </a:extLst>
          </p:cNvPr>
          <p:cNvSpPr>
            <a:spLocks noGrp="1"/>
          </p:cNvSpPr>
          <p:nvPr>
            <p:ph sz="quarter" idx="11"/>
          </p:nvPr>
        </p:nvSpPr>
        <p:spPr>
          <a:xfrm>
            <a:off x="453136" y="4114800"/>
            <a:ext cx="4014216" cy="2743200"/>
          </a:xfrm>
        </p:spPr>
        <p:txBody>
          <a:bodyPr lIns="137160" tIns="0" rIns="137160" bIns="0" numCol="1" spcCol="274320"/>
          <a:lstStyle>
            <a:lvl1pPr marL="0" indent="0">
              <a:lnSpc>
                <a:spcPct val="100000"/>
              </a:lnSpc>
              <a:spcBef>
                <a:spcPts val="1200"/>
              </a:spcBef>
              <a:spcAft>
                <a:spcPts val="0"/>
              </a:spcAft>
              <a:buNone/>
              <a:defRPr sz="1600"/>
            </a:lvl1pPr>
            <a:lvl2pPr marL="279400" indent="-180975">
              <a:lnSpc>
                <a:spcPct val="100000"/>
              </a:lnSpc>
              <a:spcBef>
                <a:spcPts val="600"/>
              </a:spcBef>
              <a:spcAft>
                <a:spcPts val="0"/>
              </a:spcAft>
              <a:buClr>
                <a:schemeClr val="accent1"/>
              </a:buClr>
              <a:buFont typeface="Wingdings" panose="05000000000000000000" pitchFamily="2" charset="2"/>
              <a:buChar char="§"/>
              <a:defRPr sz="1600" baseline="0"/>
            </a:lvl2pPr>
          </a:lstStyle>
          <a:p>
            <a:pPr lvl="0"/>
            <a:r>
              <a:rPr lang="en-US"/>
              <a:t>Click to edit Master text styles</a:t>
            </a:r>
          </a:p>
          <a:p>
            <a:pPr lvl="1"/>
            <a:r>
              <a:rPr lang="en-US"/>
              <a:t>Second level</a:t>
            </a:r>
          </a:p>
        </p:txBody>
      </p:sp>
      <p:sp>
        <p:nvSpPr>
          <p:cNvPr id="21" name="Picture Placeholder 21">
            <a:extLst>
              <a:ext uri="{FF2B5EF4-FFF2-40B4-BE49-F238E27FC236}">
                <a16:creationId xmlns:a16="http://schemas.microsoft.com/office/drawing/2014/main" id="{A5E998AD-BDFC-4848-974A-48DA8E048CA1}"/>
              </a:ext>
            </a:extLst>
          </p:cNvPr>
          <p:cNvSpPr>
            <a:spLocks noGrp="1" noChangeAspect="1"/>
          </p:cNvSpPr>
          <p:nvPr>
            <p:ph type="pic" sz="quarter" idx="29"/>
          </p:nvPr>
        </p:nvSpPr>
        <p:spPr>
          <a:xfrm>
            <a:off x="4804365" y="1371600"/>
            <a:ext cx="2011680" cy="2011680"/>
          </a:xfrm>
          <a:prstGeom prst="rect">
            <a:avLst/>
          </a:prstGeom>
        </p:spPr>
        <p:txBody>
          <a:bodyPr/>
          <a:lstStyle>
            <a:lvl1pPr marL="0" indent="0">
              <a:buNone/>
              <a:defRPr>
                <a:latin typeface="+mn-lt"/>
              </a:defRPr>
            </a:lvl1pPr>
          </a:lstStyle>
          <a:p>
            <a:r>
              <a:rPr lang="en-US"/>
              <a:t>Click icon to add picture</a:t>
            </a:r>
          </a:p>
        </p:txBody>
      </p:sp>
      <p:sp>
        <p:nvSpPr>
          <p:cNvPr id="22" name="Content Placeholder 18">
            <a:extLst>
              <a:ext uri="{FF2B5EF4-FFF2-40B4-BE49-F238E27FC236}">
                <a16:creationId xmlns:a16="http://schemas.microsoft.com/office/drawing/2014/main" id="{53FCBEA1-A5D9-483D-A792-87ADB299185A}"/>
              </a:ext>
            </a:extLst>
          </p:cNvPr>
          <p:cNvSpPr>
            <a:spLocks noGrp="1"/>
          </p:cNvSpPr>
          <p:nvPr>
            <p:ph sz="quarter" idx="30"/>
          </p:nvPr>
        </p:nvSpPr>
        <p:spPr bwMode="gray">
          <a:xfrm>
            <a:off x="6822359" y="1371600"/>
            <a:ext cx="1993392" cy="2008503"/>
          </a:xfrm>
        </p:spPr>
        <p:txBody>
          <a:bodyPr lIns="201168" tIns="137160" rIns="45720" bIns="45720"/>
          <a:lstStyle>
            <a:lvl1pPr marL="0" indent="0">
              <a:spcAft>
                <a:spcPts val="0"/>
              </a:spcAft>
              <a:buNone/>
              <a:defRPr sz="2000" b="1" baseline="0">
                <a:solidFill>
                  <a:schemeClr val="accent2"/>
                </a:solidFill>
                <a:latin typeface="+mn-lt"/>
              </a:defRPr>
            </a:lvl1pPr>
            <a:lvl2pPr marL="0" indent="0">
              <a:spcAft>
                <a:spcPts val="0"/>
              </a:spcAft>
              <a:buNone/>
              <a:defRPr sz="1600" b="1" baseline="0">
                <a:solidFill>
                  <a:schemeClr val="tx1"/>
                </a:solidFill>
                <a:latin typeface="+mn-lt"/>
              </a:defRPr>
            </a:lvl2pPr>
            <a:lvl3pPr marL="0" indent="0">
              <a:spcBef>
                <a:spcPts val="600"/>
              </a:spcBef>
              <a:spcAft>
                <a:spcPts val="0"/>
              </a:spcAft>
              <a:buNone/>
              <a:defRPr sz="1600" baseline="0">
                <a:latin typeface="+mn-lt"/>
              </a:defRPr>
            </a:lvl3pPr>
          </a:lstStyle>
          <a:p>
            <a:pPr lvl="0"/>
            <a:r>
              <a:rPr lang="en-US"/>
              <a:t>Click to edit Master text styles</a:t>
            </a:r>
          </a:p>
          <a:p>
            <a:pPr lvl="1"/>
            <a:r>
              <a:rPr lang="en-US"/>
              <a:t>Second level</a:t>
            </a:r>
          </a:p>
          <a:p>
            <a:pPr lvl="2"/>
            <a:r>
              <a:rPr lang="en-US"/>
              <a:t>Third level</a:t>
            </a:r>
          </a:p>
        </p:txBody>
      </p:sp>
      <p:sp>
        <p:nvSpPr>
          <p:cNvPr id="13" name="Rectangle 12">
            <a:extLst>
              <a:ext uri="{FF2B5EF4-FFF2-40B4-BE49-F238E27FC236}">
                <a16:creationId xmlns:a16="http://schemas.microsoft.com/office/drawing/2014/main" id="{D84ECF36-CBEF-490C-AC43-6FABB712AE65}"/>
              </a:ext>
            </a:extLst>
          </p:cNvPr>
          <p:cNvSpPr/>
          <p:nvPr userDrawn="1"/>
        </p:nvSpPr>
        <p:spPr bwMode="ltGray">
          <a:xfrm>
            <a:off x="4804365" y="3656089"/>
            <a:ext cx="4014216" cy="393192"/>
          </a:xfrm>
          <a:prstGeom prst="rect">
            <a:avLst/>
          </a:prstGeom>
          <a:solidFill>
            <a:schemeClr val="accent1"/>
          </a:solidFill>
          <a:ln>
            <a:noFill/>
          </a:ln>
          <a:effectLst/>
        </p:spPr>
        <p:txBody>
          <a:bodyPr lIns="137160" tIns="0" rIns="137160" bIns="0" rtlCol="0" anchor="ctr" anchorCtr="0">
            <a:noAutofit/>
          </a:bodyPr>
          <a:lstStyle/>
          <a:p>
            <a:pPr algn="l" eaLnBrk="1" hangingPunct="1">
              <a:lnSpc>
                <a:spcPts val="2200"/>
              </a:lnSpc>
            </a:pPr>
            <a:r>
              <a:rPr lang="en-US" sz="2000" b="1">
                <a:solidFill>
                  <a:schemeClr val="bg1"/>
                </a:solidFill>
                <a:latin typeface="+mn-lt"/>
              </a:rPr>
              <a:t>About</a:t>
            </a:r>
          </a:p>
        </p:txBody>
      </p:sp>
      <p:sp>
        <p:nvSpPr>
          <p:cNvPr id="15" name="Content Placeholder 10">
            <a:extLst>
              <a:ext uri="{FF2B5EF4-FFF2-40B4-BE49-F238E27FC236}">
                <a16:creationId xmlns:a16="http://schemas.microsoft.com/office/drawing/2014/main" id="{745E0224-15EF-4893-9386-CBD10EF6A25E}"/>
              </a:ext>
            </a:extLst>
          </p:cNvPr>
          <p:cNvSpPr>
            <a:spLocks noGrp="1"/>
          </p:cNvSpPr>
          <p:nvPr>
            <p:ph sz="quarter" idx="25"/>
          </p:nvPr>
        </p:nvSpPr>
        <p:spPr>
          <a:xfrm>
            <a:off x="4804365" y="4114800"/>
            <a:ext cx="4014216" cy="2743200"/>
          </a:xfrm>
        </p:spPr>
        <p:txBody>
          <a:bodyPr lIns="137160" tIns="0" rIns="137160" bIns="0" numCol="1" spcCol="274320"/>
          <a:lstStyle>
            <a:lvl1pPr marL="0" indent="0">
              <a:lnSpc>
                <a:spcPct val="100000"/>
              </a:lnSpc>
              <a:spcBef>
                <a:spcPts val="1200"/>
              </a:spcBef>
              <a:spcAft>
                <a:spcPts val="0"/>
              </a:spcAft>
              <a:buNone/>
              <a:defRPr sz="1600"/>
            </a:lvl1pPr>
            <a:lvl2pPr marL="279400" indent="-180975">
              <a:lnSpc>
                <a:spcPct val="100000"/>
              </a:lnSpc>
              <a:spcBef>
                <a:spcPts val="600"/>
              </a:spcBef>
              <a:spcAft>
                <a:spcPts val="0"/>
              </a:spcAft>
              <a:buClr>
                <a:schemeClr val="accent1"/>
              </a:buClr>
              <a:buFont typeface="Wingdings" panose="05000000000000000000" pitchFamily="2" charset="2"/>
              <a:buChar char="§"/>
              <a:defRPr sz="1600" baseline="0"/>
            </a:lvl2pPr>
          </a:lstStyle>
          <a:p>
            <a:pPr lvl="0"/>
            <a:r>
              <a:rPr lang="en-US"/>
              <a:t>Click to edit Master text styles</a:t>
            </a:r>
          </a:p>
          <a:p>
            <a:pPr lvl="1"/>
            <a:r>
              <a:rPr lang="en-US"/>
              <a:t>Second level</a:t>
            </a:r>
          </a:p>
        </p:txBody>
      </p:sp>
      <p:sp>
        <p:nvSpPr>
          <p:cNvPr id="23" name="Picture Placeholder 21">
            <a:extLst>
              <a:ext uri="{FF2B5EF4-FFF2-40B4-BE49-F238E27FC236}">
                <a16:creationId xmlns:a16="http://schemas.microsoft.com/office/drawing/2014/main" id="{D58BE6FE-6398-4F33-B6AB-1379EB34657F}"/>
              </a:ext>
            </a:extLst>
          </p:cNvPr>
          <p:cNvSpPr>
            <a:spLocks noGrp="1" noChangeAspect="1"/>
          </p:cNvSpPr>
          <p:nvPr>
            <p:ph type="pic" sz="quarter" idx="31"/>
          </p:nvPr>
        </p:nvSpPr>
        <p:spPr>
          <a:xfrm>
            <a:off x="9155594" y="1371600"/>
            <a:ext cx="2011680" cy="2011680"/>
          </a:xfrm>
          <a:prstGeom prst="rect">
            <a:avLst/>
          </a:prstGeom>
        </p:spPr>
        <p:txBody>
          <a:bodyPr/>
          <a:lstStyle>
            <a:lvl1pPr marL="0" indent="0">
              <a:buNone/>
              <a:defRPr>
                <a:latin typeface="+mn-lt"/>
              </a:defRPr>
            </a:lvl1pPr>
          </a:lstStyle>
          <a:p>
            <a:r>
              <a:rPr lang="en-US"/>
              <a:t>Click icon to add picture</a:t>
            </a:r>
          </a:p>
        </p:txBody>
      </p:sp>
      <p:sp>
        <p:nvSpPr>
          <p:cNvPr id="24" name="Content Placeholder 18">
            <a:extLst>
              <a:ext uri="{FF2B5EF4-FFF2-40B4-BE49-F238E27FC236}">
                <a16:creationId xmlns:a16="http://schemas.microsoft.com/office/drawing/2014/main" id="{F8DD094E-2A86-4FA3-A6AF-D629528ED38A}"/>
              </a:ext>
            </a:extLst>
          </p:cNvPr>
          <p:cNvSpPr>
            <a:spLocks noGrp="1"/>
          </p:cNvSpPr>
          <p:nvPr>
            <p:ph sz="quarter" idx="32"/>
          </p:nvPr>
        </p:nvSpPr>
        <p:spPr bwMode="gray">
          <a:xfrm>
            <a:off x="11173588" y="1371600"/>
            <a:ext cx="1993392" cy="2008503"/>
          </a:xfrm>
        </p:spPr>
        <p:txBody>
          <a:bodyPr lIns="201168" tIns="137160" rIns="45720" bIns="45720"/>
          <a:lstStyle>
            <a:lvl1pPr marL="0" indent="0">
              <a:spcAft>
                <a:spcPts val="0"/>
              </a:spcAft>
              <a:buNone/>
              <a:defRPr sz="2000" b="1" baseline="0">
                <a:solidFill>
                  <a:schemeClr val="accent2"/>
                </a:solidFill>
                <a:latin typeface="+mn-lt"/>
              </a:defRPr>
            </a:lvl1pPr>
            <a:lvl2pPr marL="0" indent="0">
              <a:spcAft>
                <a:spcPts val="0"/>
              </a:spcAft>
              <a:buNone/>
              <a:defRPr sz="1600" b="1" baseline="0">
                <a:solidFill>
                  <a:schemeClr val="tx1"/>
                </a:solidFill>
                <a:latin typeface="+mn-lt"/>
              </a:defRPr>
            </a:lvl2pPr>
            <a:lvl3pPr marL="0" indent="0">
              <a:spcBef>
                <a:spcPts val="600"/>
              </a:spcBef>
              <a:spcAft>
                <a:spcPts val="0"/>
              </a:spcAft>
              <a:buNone/>
              <a:defRPr sz="1600" baseline="0">
                <a:latin typeface="+mn-lt"/>
              </a:defRPr>
            </a:lvl3pPr>
          </a:lstStyle>
          <a:p>
            <a:pPr lvl="0"/>
            <a:r>
              <a:rPr lang="en-US"/>
              <a:t>Click to edit Master text styles</a:t>
            </a:r>
          </a:p>
          <a:p>
            <a:pPr lvl="1"/>
            <a:r>
              <a:rPr lang="en-US"/>
              <a:t>Second level</a:t>
            </a:r>
          </a:p>
          <a:p>
            <a:pPr lvl="2"/>
            <a:r>
              <a:rPr lang="en-US"/>
              <a:t>Third level</a:t>
            </a:r>
          </a:p>
        </p:txBody>
      </p:sp>
      <p:sp>
        <p:nvSpPr>
          <p:cNvPr id="19" name="Rectangle 18">
            <a:extLst>
              <a:ext uri="{FF2B5EF4-FFF2-40B4-BE49-F238E27FC236}">
                <a16:creationId xmlns:a16="http://schemas.microsoft.com/office/drawing/2014/main" id="{B9B60D16-8DDA-4CF4-AEF4-FD74722E5F6F}"/>
              </a:ext>
            </a:extLst>
          </p:cNvPr>
          <p:cNvSpPr/>
          <p:nvPr userDrawn="1"/>
        </p:nvSpPr>
        <p:spPr bwMode="ltGray">
          <a:xfrm>
            <a:off x="9160617" y="3656089"/>
            <a:ext cx="4014216" cy="393192"/>
          </a:xfrm>
          <a:prstGeom prst="rect">
            <a:avLst/>
          </a:prstGeom>
          <a:solidFill>
            <a:schemeClr val="accent1"/>
          </a:solidFill>
          <a:ln>
            <a:noFill/>
          </a:ln>
          <a:effectLst/>
        </p:spPr>
        <p:txBody>
          <a:bodyPr lIns="137160" tIns="0" rIns="137160" bIns="0" rtlCol="0" anchor="ctr" anchorCtr="0">
            <a:noAutofit/>
          </a:bodyPr>
          <a:lstStyle/>
          <a:p>
            <a:pPr algn="l" eaLnBrk="1" hangingPunct="1">
              <a:lnSpc>
                <a:spcPts val="2200"/>
              </a:lnSpc>
            </a:pPr>
            <a:r>
              <a:rPr lang="en-US" sz="2000" b="1">
                <a:solidFill>
                  <a:schemeClr val="bg1"/>
                </a:solidFill>
                <a:latin typeface="+mn-lt"/>
              </a:rPr>
              <a:t>About</a:t>
            </a:r>
          </a:p>
        </p:txBody>
      </p:sp>
      <p:sp>
        <p:nvSpPr>
          <p:cNvPr id="20" name="Content Placeholder 10">
            <a:extLst>
              <a:ext uri="{FF2B5EF4-FFF2-40B4-BE49-F238E27FC236}">
                <a16:creationId xmlns:a16="http://schemas.microsoft.com/office/drawing/2014/main" id="{B310F416-872E-4B18-B891-CA584AC4DD39}"/>
              </a:ext>
            </a:extLst>
          </p:cNvPr>
          <p:cNvSpPr>
            <a:spLocks noGrp="1"/>
          </p:cNvSpPr>
          <p:nvPr>
            <p:ph sz="quarter" idx="28"/>
          </p:nvPr>
        </p:nvSpPr>
        <p:spPr>
          <a:xfrm>
            <a:off x="9160617" y="4114800"/>
            <a:ext cx="4014216" cy="2743200"/>
          </a:xfrm>
        </p:spPr>
        <p:txBody>
          <a:bodyPr lIns="137160" tIns="0" rIns="137160" bIns="0" numCol="1" spcCol="274320"/>
          <a:lstStyle>
            <a:lvl1pPr marL="0" indent="0">
              <a:lnSpc>
                <a:spcPct val="100000"/>
              </a:lnSpc>
              <a:spcBef>
                <a:spcPts val="1200"/>
              </a:spcBef>
              <a:spcAft>
                <a:spcPts val="0"/>
              </a:spcAft>
              <a:buNone/>
              <a:defRPr sz="1600"/>
            </a:lvl1pPr>
            <a:lvl2pPr marL="279400" indent="-180975">
              <a:lnSpc>
                <a:spcPct val="100000"/>
              </a:lnSpc>
              <a:spcBef>
                <a:spcPts val="600"/>
              </a:spcBef>
              <a:spcAft>
                <a:spcPts val="0"/>
              </a:spcAft>
              <a:buClr>
                <a:schemeClr val="accent1"/>
              </a:buClr>
              <a:buFont typeface="Wingdings" panose="05000000000000000000" pitchFamily="2" charset="2"/>
              <a:buChar char="§"/>
              <a:defRPr sz="1600" baseline="0"/>
            </a:lvl2pPr>
          </a:lstStyle>
          <a:p>
            <a:pPr lvl="0"/>
            <a:r>
              <a:rPr lang="en-US"/>
              <a:t>Click to edit Master text styles</a:t>
            </a:r>
          </a:p>
          <a:p>
            <a:pPr lvl="1"/>
            <a:r>
              <a:rPr lang="en-US"/>
              <a:t>Second level</a:t>
            </a:r>
          </a:p>
        </p:txBody>
      </p:sp>
      <p:sp>
        <p:nvSpPr>
          <p:cNvPr id="3" name="Footer Placeholder 2">
            <a:extLst>
              <a:ext uri="{FF2B5EF4-FFF2-40B4-BE49-F238E27FC236}">
                <a16:creationId xmlns:a16="http://schemas.microsoft.com/office/drawing/2014/main" id="{F188F56A-F396-4728-A977-11ADB0011DBD}"/>
              </a:ext>
            </a:extLst>
          </p:cNvPr>
          <p:cNvSpPr>
            <a:spLocks noGrp="1"/>
          </p:cNvSpPr>
          <p:nvPr>
            <p:ph type="ftr" sz="quarter" idx="10"/>
          </p:nvPr>
        </p:nvSpPr>
        <p:spPr/>
        <p:txBody>
          <a:bodyPr/>
          <a:lstStyle/>
          <a:p>
            <a:r>
              <a:rPr lang="en-US" altLang="en-US"/>
              <a:t>&lt;title&gt;, &lt;date&gt; | Manatt, Phelps &amp; Phillips, LLP</a:t>
            </a:r>
          </a:p>
        </p:txBody>
      </p:sp>
    </p:spTree>
    <p:extLst>
      <p:ext uri="{BB962C8B-B14F-4D97-AF65-F5344CB8AC3E}">
        <p14:creationId xmlns:p14="http://schemas.microsoft.com/office/powerpoint/2010/main" val="239334987"/>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4 Bio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9CC230-6D18-4C91-AFD4-F185FEDBC0A0}"/>
              </a:ext>
            </a:extLst>
          </p:cNvPr>
          <p:cNvSpPr>
            <a:spLocks noGrp="1"/>
          </p:cNvSpPr>
          <p:nvPr>
            <p:ph type="title"/>
          </p:nvPr>
        </p:nvSpPr>
        <p:spPr/>
        <p:txBody>
          <a:bodyPr/>
          <a:lstStyle/>
          <a:p>
            <a:r>
              <a:rPr lang="en-US"/>
              <a:t>Click to edit Master title style</a:t>
            </a:r>
          </a:p>
        </p:txBody>
      </p:sp>
      <p:sp>
        <p:nvSpPr>
          <p:cNvPr id="6" name="Picture Placeholder 21">
            <a:extLst>
              <a:ext uri="{FF2B5EF4-FFF2-40B4-BE49-F238E27FC236}">
                <a16:creationId xmlns:a16="http://schemas.microsoft.com/office/drawing/2014/main" id="{DCC3CE8B-B18D-4AAB-98CA-1B44DF47F1B3}"/>
              </a:ext>
            </a:extLst>
          </p:cNvPr>
          <p:cNvSpPr>
            <a:spLocks noGrp="1" noChangeAspect="1"/>
          </p:cNvSpPr>
          <p:nvPr>
            <p:ph type="pic" sz="quarter" idx="14"/>
          </p:nvPr>
        </p:nvSpPr>
        <p:spPr>
          <a:xfrm>
            <a:off x="453136" y="1371600"/>
            <a:ext cx="1353312" cy="1353312"/>
          </a:xfrm>
          <a:prstGeom prst="rect">
            <a:avLst/>
          </a:prstGeom>
        </p:spPr>
        <p:txBody>
          <a:bodyPr/>
          <a:lstStyle>
            <a:lvl1pPr marL="0" indent="0">
              <a:buNone/>
              <a:defRPr sz="2000">
                <a:latin typeface="+mn-lt"/>
              </a:defRPr>
            </a:lvl1pPr>
          </a:lstStyle>
          <a:p>
            <a:r>
              <a:rPr lang="en-US"/>
              <a:t>Click icon to add picture</a:t>
            </a:r>
          </a:p>
        </p:txBody>
      </p:sp>
      <p:sp>
        <p:nvSpPr>
          <p:cNvPr id="7" name="Content Placeholder 18">
            <a:extLst>
              <a:ext uri="{FF2B5EF4-FFF2-40B4-BE49-F238E27FC236}">
                <a16:creationId xmlns:a16="http://schemas.microsoft.com/office/drawing/2014/main" id="{5FDEB04C-9BEF-42F3-B22F-2EAD3857055B}"/>
              </a:ext>
            </a:extLst>
          </p:cNvPr>
          <p:cNvSpPr>
            <a:spLocks noGrp="1"/>
          </p:cNvSpPr>
          <p:nvPr>
            <p:ph sz="quarter" idx="21"/>
          </p:nvPr>
        </p:nvSpPr>
        <p:spPr bwMode="gray">
          <a:xfrm>
            <a:off x="453135" y="2725879"/>
            <a:ext cx="2761487" cy="1486457"/>
          </a:xfrm>
        </p:spPr>
        <p:txBody>
          <a:bodyPr lIns="201168" tIns="137160" rIns="45720" bIns="45720"/>
          <a:lstStyle>
            <a:lvl1pPr marL="0" indent="0">
              <a:lnSpc>
                <a:spcPts val="1800"/>
              </a:lnSpc>
              <a:spcAft>
                <a:spcPts val="0"/>
              </a:spcAft>
              <a:buNone/>
              <a:defRPr sz="1800" b="1" baseline="0">
                <a:solidFill>
                  <a:schemeClr val="accent2"/>
                </a:solidFill>
                <a:latin typeface="+mn-lt"/>
              </a:defRPr>
            </a:lvl1pPr>
            <a:lvl2pPr marL="0" indent="0">
              <a:lnSpc>
                <a:spcPts val="1800"/>
              </a:lnSpc>
              <a:spcBef>
                <a:spcPts val="0"/>
              </a:spcBef>
              <a:spcAft>
                <a:spcPts val="0"/>
              </a:spcAft>
              <a:buNone/>
              <a:defRPr sz="1600" b="1" baseline="0">
                <a:solidFill>
                  <a:schemeClr val="tx1"/>
                </a:solidFill>
                <a:latin typeface="+mn-lt"/>
              </a:defRPr>
            </a:lvl2pPr>
            <a:lvl3pPr marL="0" indent="0">
              <a:lnSpc>
                <a:spcPts val="1800"/>
              </a:lnSpc>
              <a:spcBef>
                <a:spcPts val="0"/>
              </a:spcBef>
              <a:spcAft>
                <a:spcPts val="0"/>
              </a:spcAft>
              <a:buNone/>
              <a:defRPr sz="1600" baseline="0">
                <a:latin typeface="+mn-lt"/>
              </a:defRPr>
            </a:lvl3pPr>
          </a:lstStyle>
          <a:p>
            <a:pPr lvl="0"/>
            <a:r>
              <a:rPr lang="en-US"/>
              <a:t>Click to edit Master text styles</a:t>
            </a:r>
          </a:p>
          <a:p>
            <a:pPr lvl="1"/>
            <a:r>
              <a:rPr lang="en-US"/>
              <a:t>Second level</a:t>
            </a:r>
          </a:p>
          <a:p>
            <a:pPr lvl="2"/>
            <a:r>
              <a:rPr lang="en-US"/>
              <a:t>Third level</a:t>
            </a:r>
          </a:p>
        </p:txBody>
      </p:sp>
      <p:sp>
        <p:nvSpPr>
          <p:cNvPr id="12" name="Rectangle 11">
            <a:extLst>
              <a:ext uri="{FF2B5EF4-FFF2-40B4-BE49-F238E27FC236}">
                <a16:creationId xmlns:a16="http://schemas.microsoft.com/office/drawing/2014/main" id="{857F3C0D-1D62-4855-A103-542EE59AA20B}"/>
              </a:ext>
            </a:extLst>
          </p:cNvPr>
          <p:cNvSpPr/>
          <p:nvPr userDrawn="1"/>
        </p:nvSpPr>
        <p:spPr bwMode="ltGray">
          <a:xfrm>
            <a:off x="453136" y="4288536"/>
            <a:ext cx="2761488" cy="283464"/>
          </a:xfrm>
          <a:prstGeom prst="rect">
            <a:avLst/>
          </a:prstGeom>
          <a:solidFill>
            <a:schemeClr val="accent1"/>
          </a:solidFill>
          <a:ln>
            <a:noFill/>
          </a:ln>
          <a:effectLst/>
        </p:spPr>
        <p:txBody>
          <a:bodyPr lIns="137160" tIns="0" rIns="137160" bIns="0" rtlCol="0" anchor="ctr" anchorCtr="0">
            <a:noAutofit/>
          </a:bodyPr>
          <a:lstStyle/>
          <a:p>
            <a:pPr algn="l" eaLnBrk="1" hangingPunct="1">
              <a:lnSpc>
                <a:spcPts val="2200"/>
              </a:lnSpc>
            </a:pPr>
            <a:r>
              <a:rPr lang="en-US" sz="1600" b="1">
                <a:solidFill>
                  <a:schemeClr val="bg1"/>
                </a:solidFill>
                <a:latin typeface="+mn-lt"/>
              </a:rPr>
              <a:t>About</a:t>
            </a:r>
          </a:p>
        </p:txBody>
      </p:sp>
      <p:sp>
        <p:nvSpPr>
          <p:cNvPr id="14" name="Content Placeholder 10">
            <a:extLst>
              <a:ext uri="{FF2B5EF4-FFF2-40B4-BE49-F238E27FC236}">
                <a16:creationId xmlns:a16="http://schemas.microsoft.com/office/drawing/2014/main" id="{C2AF2E45-F660-4FAC-B036-8D717DC0AED2}"/>
              </a:ext>
            </a:extLst>
          </p:cNvPr>
          <p:cNvSpPr>
            <a:spLocks noGrp="1"/>
          </p:cNvSpPr>
          <p:nvPr>
            <p:ph sz="quarter" idx="11"/>
          </p:nvPr>
        </p:nvSpPr>
        <p:spPr>
          <a:xfrm>
            <a:off x="453136" y="4648200"/>
            <a:ext cx="2761488" cy="2209800"/>
          </a:xfrm>
        </p:spPr>
        <p:txBody>
          <a:bodyPr lIns="137160" tIns="0" rIns="137160" bIns="0" numCol="1" spcCol="274320"/>
          <a:lstStyle>
            <a:lvl1pPr marL="0" indent="0">
              <a:lnSpc>
                <a:spcPct val="100000"/>
              </a:lnSpc>
              <a:spcBef>
                <a:spcPts val="1200"/>
              </a:spcBef>
              <a:spcAft>
                <a:spcPts val="0"/>
              </a:spcAft>
              <a:buNone/>
              <a:defRPr sz="1400"/>
            </a:lvl1pPr>
            <a:lvl2pPr marL="279400" indent="-180975">
              <a:lnSpc>
                <a:spcPct val="100000"/>
              </a:lnSpc>
              <a:spcBef>
                <a:spcPts val="600"/>
              </a:spcBef>
              <a:spcAft>
                <a:spcPts val="0"/>
              </a:spcAft>
              <a:buClr>
                <a:schemeClr val="accent1"/>
              </a:buClr>
              <a:buFont typeface="Wingdings" panose="05000000000000000000" pitchFamily="2" charset="2"/>
              <a:buChar char="§"/>
              <a:defRPr sz="1400" baseline="0"/>
            </a:lvl2pPr>
          </a:lstStyle>
          <a:p>
            <a:pPr lvl="0"/>
            <a:r>
              <a:rPr lang="en-US"/>
              <a:t>Click to edit Master text styles</a:t>
            </a:r>
          </a:p>
          <a:p>
            <a:pPr lvl="1"/>
            <a:r>
              <a:rPr lang="en-US"/>
              <a:t>Second level</a:t>
            </a:r>
          </a:p>
        </p:txBody>
      </p:sp>
      <p:sp>
        <p:nvSpPr>
          <p:cNvPr id="10" name="Picture Placeholder 21">
            <a:extLst>
              <a:ext uri="{FF2B5EF4-FFF2-40B4-BE49-F238E27FC236}">
                <a16:creationId xmlns:a16="http://schemas.microsoft.com/office/drawing/2014/main" id="{934DC906-D9EB-49B6-BC63-B90E8C7C74AE}"/>
              </a:ext>
            </a:extLst>
          </p:cNvPr>
          <p:cNvSpPr>
            <a:spLocks noGrp="1" noChangeAspect="1"/>
          </p:cNvSpPr>
          <p:nvPr>
            <p:ph type="pic" sz="quarter" idx="23"/>
          </p:nvPr>
        </p:nvSpPr>
        <p:spPr>
          <a:xfrm>
            <a:off x="3749379" y="1371600"/>
            <a:ext cx="1353312" cy="1353312"/>
          </a:xfrm>
          <a:prstGeom prst="rect">
            <a:avLst/>
          </a:prstGeom>
        </p:spPr>
        <p:txBody>
          <a:bodyPr/>
          <a:lstStyle>
            <a:lvl1pPr marL="0" indent="0">
              <a:buNone/>
              <a:defRPr sz="2000">
                <a:latin typeface="+mn-lt"/>
              </a:defRPr>
            </a:lvl1pPr>
          </a:lstStyle>
          <a:p>
            <a:r>
              <a:rPr lang="en-US"/>
              <a:t>Click icon to add picture</a:t>
            </a:r>
          </a:p>
        </p:txBody>
      </p:sp>
      <p:sp>
        <p:nvSpPr>
          <p:cNvPr id="24" name="Content Placeholder 18">
            <a:extLst>
              <a:ext uri="{FF2B5EF4-FFF2-40B4-BE49-F238E27FC236}">
                <a16:creationId xmlns:a16="http://schemas.microsoft.com/office/drawing/2014/main" id="{44E066E7-D3AB-4900-9E78-B3894C1F94CC}"/>
              </a:ext>
            </a:extLst>
          </p:cNvPr>
          <p:cNvSpPr>
            <a:spLocks noGrp="1"/>
          </p:cNvSpPr>
          <p:nvPr>
            <p:ph sz="quarter" idx="32"/>
          </p:nvPr>
        </p:nvSpPr>
        <p:spPr bwMode="gray">
          <a:xfrm>
            <a:off x="3749379" y="2725879"/>
            <a:ext cx="2761487" cy="1486457"/>
          </a:xfrm>
        </p:spPr>
        <p:txBody>
          <a:bodyPr lIns="201168" tIns="137160" rIns="45720" bIns="45720"/>
          <a:lstStyle>
            <a:lvl1pPr marL="0" indent="0">
              <a:lnSpc>
                <a:spcPts val="1800"/>
              </a:lnSpc>
              <a:spcAft>
                <a:spcPts val="0"/>
              </a:spcAft>
              <a:buNone/>
              <a:defRPr sz="1800" b="1" baseline="0">
                <a:solidFill>
                  <a:schemeClr val="accent2"/>
                </a:solidFill>
                <a:latin typeface="+mn-lt"/>
              </a:defRPr>
            </a:lvl1pPr>
            <a:lvl2pPr marL="0" indent="0">
              <a:lnSpc>
                <a:spcPts val="1800"/>
              </a:lnSpc>
              <a:spcBef>
                <a:spcPts val="0"/>
              </a:spcBef>
              <a:spcAft>
                <a:spcPts val="0"/>
              </a:spcAft>
              <a:buNone/>
              <a:defRPr sz="1600" b="1" baseline="0">
                <a:solidFill>
                  <a:schemeClr val="tx1"/>
                </a:solidFill>
                <a:latin typeface="+mn-lt"/>
              </a:defRPr>
            </a:lvl2pPr>
            <a:lvl3pPr marL="0" indent="0">
              <a:lnSpc>
                <a:spcPts val="1800"/>
              </a:lnSpc>
              <a:spcBef>
                <a:spcPts val="0"/>
              </a:spcBef>
              <a:spcAft>
                <a:spcPts val="0"/>
              </a:spcAft>
              <a:buNone/>
              <a:defRPr sz="1600" baseline="0">
                <a:latin typeface="+mn-lt"/>
              </a:defRPr>
            </a:lvl3pPr>
          </a:lstStyle>
          <a:p>
            <a:pPr lvl="0"/>
            <a:r>
              <a:rPr lang="en-US"/>
              <a:t>Click to edit Master text styles</a:t>
            </a:r>
          </a:p>
          <a:p>
            <a:pPr lvl="1"/>
            <a:r>
              <a:rPr lang="en-US"/>
              <a:t>Second level</a:t>
            </a:r>
          </a:p>
          <a:p>
            <a:pPr lvl="2"/>
            <a:r>
              <a:rPr lang="en-US"/>
              <a:t>Third level</a:t>
            </a:r>
          </a:p>
        </p:txBody>
      </p:sp>
      <p:sp>
        <p:nvSpPr>
          <p:cNvPr id="13" name="Rectangle 12">
            <a:extLst>
              <a:ext uri="{FF2B5EF4-FFF2-40B4-BE49-F238E27FC236}">
                <a16:creationId xmlns:a16="http://schemas.microsoft.com/office/drawing/2014/main" id="{D84ECF36-CBEF-490C-AC43-6FABB712AE65}"/>
              </a:ext>
            </a:extLst>
          </p:cNvPr>
          <p:cNvSpPr/>
          <p:nvPr userDrawn="1"/>
        </p:nvSpPr>
        <p:spPr bwMode="ltGray">
          <a:xfrm>
            <a:off x="3749379" y="4288536"/>
            <a:ext cx="2761488" cy="283464"/>
          </a:xfrm>
          <a:prstGeom prst="rect">
            <a:avLst/>
          </a:prstGeom>
          <a:solidFill>
            <a:schemeClr val="accent1"/>
          </a:solidFill>
          <a:ln>
            <a:noFill/>
          </a:ln>
          <a:effectLst/>
        </p:spPr>
        <p:txBody>
          <a:bodyPr lIns="137160" tIns="0" rIns="137160" bIns="0" rtlCol="0" anchor="ctr" anchorCtr="0">
            <a:noAutofit/>
          </a:bodyPr>
          <a:lstStyle/>
          <a:p>
            <a:pPr algn="l" eaLnBrk="1" hangingPunct="1">
              <a:lnSpc>
                <a:spcPts val="2200"/>
              </a:lnSpc>
            </a:pPr>
            <a:r>
              <a:rPr lang="en-US" sz="1600" b="1">
                <a:solidFill>
                  <a:schemeClr val="bg1"/>
                </a:solidFill>
                <a:latin typeface="+mn-lt"/>
              </a:rPr>
              <a:t>About</a:t>
            </a:r>
          </a:p>
        </p:txBody>
      </p:sp>
      <p:sp>
        <p:nvSpPr>
          <p:cNvPr id="15" name="Content Placeholder 10">
            <a:extLst>
              <a:ext uri="{FF2B5EF4-FFF2-40B4-BE49-F238E27FC236}">
                <a16:creationId xmlns:a16="http://schemas.microsoft.com/office/drawing/2014/main" id="{745E0224-15EF-4893-9386-CBD10EF6A25E}"/>
              </a:ext>
            </a:extLst>
          </p:cNvPr>
          <p:cNvSpPr>
            <a:spLocks noGrp="1"/>
          </p:cNvSpPr>
          <p:nvPr>
            <p:ph sz="quarter" idx="25"/>
          </p:nvPr>
        </p:nvSpPr>
        <p:spPr>
          <a:xfrm>
            <a:off x="3749379" y="4648200"/>
            <a:ext cx="2761488" cy="2209800"/>
          </a:xfrm>
        </p:spPr>
        <p:txBody>
          <a:bodyPr lIns="137160" tIns="0" rIns="137160" bIns="0" numCol="1" spcCol="274320"/>
          <a:lstStyle>
            <a:lvl1pPr marL="0" indent="0">
              <a:lnSpc>
                <a:spcPct val="100000"/>
              </a:lnSpc>
              <a:spcBef>
                <a:spcPts val="1200"/>
              </a:spcBef>
              <a:spcAft>
                <a:spcPts val="0"/>
              </a:spcAft>
              <a:buNone/>
              <a:defRPr sz="1400"/>
            </a:lvl1pPr>
            <a:lvl2pPr marL="279400" indent="-180975">
              <a:lnSpc>
                <a:spcPct val="100000"/>
              </a:lnSpc>
              <a:spcBef>
                <a:spcPts val="600"/>
              </a:spcBef>
              <a:spcAft>
                <a:spcPts val="0"/>
              </a:spcAft>
              <a:buClr>
                <a:schemeClr val="accent1"/>
              </a:buClr>
              <a:buFont typeface="Wingdings" panose="05000000000000000000" pitchFamily="2" charset="2"/>
              <a:buChar char="§"/>
              <a:defRPr sz="1400" baseline="0"/>
            </a:lvl2pPr>
          </a:lstStyle>
          <a:p>
            <a:pPr lvl="0"/>
            <a:r>
              <a:rPr lang="en-US"/>
              <a:t>Click to edit Master text styles</a:t>
            </a:r>
          </a:p>
          <a:p>
            <a:pPr lvl="1"/>
            <a:r>
              <a:rPr lang="en-US"/>
              <a:t>Second level</a:t>
            </a:r>
          </a:p>
        </p:txBody>
      </p:sp>
      <p:sp>
        <p:nvSpPr>
          <p:cNvPr id="16" name="Picture Placeholder 21">
            <a:extLst>
              <a:ext uri="{FF2B5EF4-FFF2-40B4-BE49-F238E27FC236}">
                <a16:creationId xmlns:a16="http://schemas.microsoft.com/office/drawing/2014/main" id="{4FCEB84A-3139-4156-83A1-93695B1C671D}"/>
              </a:ext>
            </a:extLst>
          </p:cNvPr>
          <p:cNvSpPr>
            <a:spLocks noGrp="1" noChangeAspect="1"/>
          </p:cNvSpPr>
          <p:nvPr>
            <p:ph type="pic" sz="quarter" idx="26"/>
          </p:nvPr>
        </p:nvSpPr>
        <p:spPr>
          <a:xfrm>
            <a:off x="7045622" y="1371600"/>
            <a:ext cx="1353312" cy="1353312"/>
          </a:xfrm>
          <a:prstGeom prst="rect">
            <a:avLst/>
          </a:prstGeom>
        </p:spPr>
        <p:txBody>
          <a:bodyPr/>
          <a:lstStyle>
            <a:lvl1pPr marL="0" indent="0">
              <a:buNone/>
              <a:defRPr sz="2000">
                <a:latin typeface="+mn-lt"/>
              </a:defRPr>
            </a:lvl1pPr>
          </a:lstStyle>
          <a:p>
            <a:r>
              <a:rPr lang="en-US"/>
              <a:t>Click icon to add picture</a:t>
            </a:r>
          </a:p>
        </p:txBody>
      </p:sp>
      <p:sp>
        <p:nvSpPr>
          <p:cNvPr id="25" name="Content Placeholder 18">
            <a:extLst>
              <a:ext uri="{FF2B5EF4-FFF2-40B4-BE49-F238E27FC236}">
                <a16:creationId xmlns:a16="http://schemas.microsoft.com/office/drawing/2014/main" id="{5CCAA521-DD6F-46C1-8A11-B451E50BDA90}"/>
              </a:ext>
            </a:extLst>
          </p:cNvPr>
          <p:cNvSpPr>
            <a:spLocks noGrp="1"/>
          </p:cNvSpPr>
          <p:nvPr>
            <p:ph sz="quarter" idx="33"/>
          </p:nvPr>
        </p:nvSpPr>
        <p:spPr bwMode="gray">
          <a:xfrm>
            <a:off x="7045622" y="2725879"/>
            <a:ext cx="2761487" cy="1486457"/>
          </a:xfrm>
        </p:spPr>
        <p:txBody>
          <a:bodyPr lIns="201168" tIns="137160" rIns="45720" bIns="45720"/>
          <a:lstStyle>
            <a:lvl1pPr marL="0" indent="0">
              <a:lnSpc>
                <a:spcPts val="1800"/>
              </a:lnSpc>
              <a:spcAft>
                <a:spcPts val="0"/>
              </a:spcAft>
              <a:buNone/>
              <a:defRPr sz="1800" b="1" baseline="0">
                <a:solidFill>
                  <a:schemeClr val="accent2"/>
                </a:solidFill>
                <a:latin typeface="+mn-lt"/>
              </a:defRPr>
            </a:lvl1pPr>
            <a:lvl2pPr marL="0" indent="0">
              <a:lnSpc>
                <a:spcPts val="1800"/>
              </a:lnSpc>
              <a:spcBef>
                <a:spcPts val="0"/>
              </a:spcBef>
              <a:spcAft>
                <a:spcPts val="0"/>
              </a:spcAft>
              <a:buNone/>
              <a:defRPr sz="1600" b="1" baseline="0">
                <a:solidFill>
                  <a:schemeClr val="tx1"/>
                </a:solidFill>
                <a:latin typeface="+mn-lt"/>
              </a:defRPr>
            </a:lvl2pPr>
            <a:lvl3pPr marL="0" indent="0">
              <a:lnSpc>
                <a:spcPts val="1800"/>
              </a:lnSpc>
              <a:spcBef>
                <a:spcPts val="0"/>
              </a:spcBef>
              <a:spcAft>
                <a:spcPts val="0"/>
              </a:spcAft>
              <a:buNone/>
              <a:defRPr sz="1600" baseline="0">
                <a:latin typeface="+mn-lt"/>
              </a:defRPr>
            </a:lvl3pPr>
          </a:lstStyle>
          <a:p>
            <a:pPr lvl="0"/>
            <a:r>
              <a:rPr lang="en-US"/>
              <a:t>Click to edit Master text styles</a:t>
            </a:r>
          </a:p>
          <a:p>
            <a:pPr lvl="1"/>
            <a:r>
              <a:rPr lang="en-US"/>
              <a:t>Second level</a:t>
            </a:r>
          </a:p>
          <a:p>
            <a:pPr lvl="2"/>
            <a:r>
              <a:rPr lang="en-US"/>
              <a:t>Third level</a:t>
            </a:r>
          </a:p>
        </p:txBody>
      </p:sp>
      <p:sp>
        <p:nvSpPr>
          <p:cNvPr id="19" name="Rectangle 18">
            <a:extLst>
              <a:ext uri="{FF2B5EF4-FFF2-40B4-BE49-F238E27FC236}">
                <a16:creationId xmlns:a16="http://schemas.microsoft.com/office/drawing/2014/main" id="{B9B60D16-8DDA-4CF4-AEF4-FD74722E5F6F}"/>
              </a:ext>
            </a:extLst>
          </p:cNvPr>
          <p:cNvSpPr/>
          <p:nvPr userDrawn="1"/>
        </p:nvSpPr>
        <p:spPr bwMode="ltGray">
          <a:xfrm>
            <a:off x="7045622" y="4288536"/>
            <a:ext cx="2761488" cy="283464"/>
          </a:xfrm>
          <a:prstGeom prst="rect">
            <a:avLst/>
          </a:prstGeom>
          <a:solidFill>
            <a:schemeClr val="accent1"/>
          </a:solidFill>
          <a:ln>
            <a:noFill/>
          </a:ln>
          <a:effectLst/>
        </p:spPr>
        <p:txBody>
          <a:bodyPr lIns="137160" tIns="0" rIns="137160" bIns="0" rtlCol="0" anchor="ctr" anchorCtr="0">
            <a:noAutofit/>
          </a:bodyPr>
          <a:lstStyle/>
          <a:p>
            <a:pPr algn="l" eaLnBrk="1" hangingPunct="1">
              <a:lnSpc>
                <a:spcPts val="2200"/>
              </a:lnSpc>
            </a:pPr>
            <a:r>
              <a:rPr lang="en-US" sz="1600" b="1">
                <a:solidFill>
                  <a:schemeClr val="bg1"/>
                </a:solidFill>
                <a:latin typeface="+mn-lt"/>
              </a:rPr>
              <a:t>About</a:t>
            </a:r>
          </a:p>
        </p:txBody>
      </p:sp>
      <p:sp>
        <p:nvSpPr>
          <p:cNvPr id="20" name="Content Placeholder 10">
            <a:extLst>
              <a:ext uri="{FF2B5EF4-FFF2-40B4-BE49-F238E27FC236}">
                <a16:creationId xmlns:a16="http://schemas.microsoft.com/office/drawing/2014/main" id="{B310F416-872E-4B18-B891-CA584AC4DD39}"/>
              </a:ext>
            </a:extLst>
          </p:cNvPr>
          <p:cNvSpPr>
            <a:spLocks noGrp="1"/>
          </p:cNvSpPr>
          <p:nvPr>
            <p:ph sz="quarter" idx="28"/>
          </p:nvPr>
        </p:nvSpPr>
        <p:spPr>
          <a:xfrm>
            <a:off x="7045622" y="4648200"/>
            <a:ext cx="2761488" cy="2209800"/>
          </a:xfrm>
        </p:spPr>
        <p:txBody>
          <a:bodyPr lIns="137160" tIns="0" rIns="137160" bIns="0" numCol="1" spcCol="274320"/>
          <a:lstStyle>
            <a:lvl1pPr marL="0" indent="0">
              <a:lnSpc>
                <a:spcPct val="100000"/>
              </a:lnSpc>
              <a:spcBef>
                <a:spcPts val="1200"/>
              </a:spcBef>
              <a:spcAft>
                <a:spcPts val="0"/>
              </a:spcAft>
              <a:buNone/>
              <a:defRPr sz="1400"/>
            </a:lvl1pPr>
            <a:lvl2pPr marL="279400" indent="-180975">
              <a:lnSpc>
                <a:spcPct val="100000"/>
              </a:lnSpc>
              <a:spcBef>
                <a:spcPts val="600"/>
              </a:spcBef>
              <a:spcAft>
                <a:spcPts val="0"/>
              </a:spcAft>
              <a:buClr>
                <a:schemeClr val="accent1"/>
              </a:buClr>
              <a:buFont typeface="Wingdings" panose="05000000000000000000" pitchFamily="2" charset="2"/>
              <a:buChar char="§"/>
              <a:defRPr sz="1400" baseline="0"/>
            </a:lvl2pPr>
          </a:lstStyle>
          <a:p>
            <a:pPr lvl="0"/>
            <a:r>
              <a:rPr lang="en-US"/>
              <a:t>Click to edit Master text styles</a:t>
            </a:r>
          </a:p>
          <a:p>
            <a:pPr lvl="1"/>
            <a:r>
              <a:rPr lang="en-US"/>
              <a:t>Second level</a:t>
            </a:r>
          </a:p>
        </p:txBody>
      </p:sp>
      <p:sp>
        <p:nvSpPr>
          <p:cNvPr id="18" name="Picture Placeholder 21">
            <a:extLst>
              <a:ext uri="{FF2B5EF4-FFF2-40B4-BE49-F238E27FC236}">
                <a16:creationId xmlns:a16="http://schemas.microsoft.com/office/drawing/2014/main" id="{8E4DB0F9-7163-418B-9C8F-948248E00D36}"/>
              </a:ext>
            </a:extLst>
          </p:cNvPr>
          <p:cNvSpPr>
            <a:spLocks noGrp="1" noChangeAspect="1"/>
          </p:cNvSpPr>
          <p:nvPr>
            <p:ph type="pic" sz="quarter" idx="29"/>
          </p:nvPr>
        </p:nvSpPr>
        <p:spPr>
          <a:xfrm>
            <a:off x="10341864" y="1371600"/>
            <a:ext cx="1353312" cy="1353312"/>
          </a:xfrm>
          <a:prstGeom prst="rect">
            <a:avLst/>
          </a:prstGeom>
        </p:spPr>
        <p:txBody>
          <a:bodyPr/>
          <a:lstStyle>
            <a:lvl1pPr marL="0" indent="0">
              <a:buNone/>
              <a:defRPr sz="2000">
                <a:latin typeface="+mn-lt"/>
              </a:defRPr>
            </a:lvl1pPr>
          </a:lstStyle>
          <a:p>
            <a:r>
              <a:rPr lang="en-US"/>
              <a:t>Click icon to add picture</a:t>
            </a:r>
          </a:p>
        </p:txBody>
      </p:sp>
      <p:sp>
        <p:nvSpPr>
          <p:cNvPr id="26" name="Content Placeholder 18">
            <a:extLst>
              <a:ext uri="{FF2B5EF4-FFF2-40B4-BE49-F238E27FC236}">
                <a16:creationId xmlns:a16="http://schemas.microsoft.com/office/drawing/2014/main" id="{C1586D5E-B227-4C9B-9B5A-26748CDEB3C9}"/>
              </a:ext>
            </a:extLst>
          </p:cNvPr>
          <p:cNvSpPr>
            <a:spLocks noGrp="1"/>
          </p:cNvSpPr>
          <p:nvPr>
            <p:ph sz="quarter" idx="34"/>
          </p:nvPr>
        </p:nvSpPr>
        <p:spPr bwMode="gray">
          <a:xfrm>
            <a:off x="10341864" y="2725879"/>
            <a:ext cx="2761487" cy="1486457"/>
          </a:xfrm>
        </p:spPr>
        <p:txBody>
          <a:bodyPr lIns="201168" tIns="137160" rIns="45720" bIns="45720"/>
          <a:lstStyle>
            <a:lvl1pPr marL="0" indent="0">
              <a:lnSpc>
                <a:spcPts val="1800"/>
              </a:lnSpc>
              <a:spcAft>
                <a:spcPts val="0"/>
              </a:spcAft>
              <a:buNone/>
              <a:defRPr sz="1800" b="1" baseline="0">
                <a:solidFill>
                  <a:schemeClr val="accent2"/>
                </a:solidFill>
                <a:latin typeface="+mn-lt"/>
              </a:defRPr>
            </a:lvl1pPr>
            <a:lvl2pPr marL="0" indent="0">
              <a:lnSpc>
                <a:spcPts val="1800"/>
              </a:lnSpc>
              <a:spcBef>
                <a:spcPts val="0"/>
              </a:spcBef>
              <a:spcAft>
                <a:spcPts val="0"/>
              </a:spcAft>
              <a:buNone/>
              <a:defRPr sz="1600" b="1" baseline="0">
                <a:solidFill>
                  <a:schemeClr val="tx1"/>
                </a:solidFill>
                <a:latin typeface="+mn-lt"/>
              </a:defRPr>
            </a:lvl2pPr>
            <a:lvl3pPr marL="0" indent="0">
              <a:lnSpc>
                <a:spcPts val="1800"/>
              </a:lnSpc>
              <a:spcBef>
                <a:spcPts val="0"/>
              </a:spcBef>
              <a:spcAft>
                <a:spcPts val="0"/>
              </a:spcAft>
              <a:buNone/>
              <a:defRPr sz="1600" baseline="0">
                <a:latin typeface="+mn-lt"/>
              </a:defRPr>
            </a:lvl3pPr>
          </a:lstStyle>
          <a:p>
            <a:pPr lvl="0"/>
            <a:r>
              <a:rPr lang="en-US"/>
              <a:t>Click to edit Master text styles</a:t>
            </a:r>
          </a:p>
          <a:p>
            <a:pPr lvl="1"/>
            <a:r>
              <a:rPr lang="en-US"/>
              <a:t>Second level</a:t>
            </a:r>
          </a:p>
          <a:p>
            <a:pPr lvl="2"/>
            <a:r>
              <a:rPr lang="en-US"/>
              <a:t>Third level</a:t>
            </a:r>
          </a:p>
        </p:txBody>
      </p:sp>
      <p:sp>
        <p:nvSpPr>
          <p:cNvPr id="22" name="Rectangle 21">
            <a:extLst>
              <a:ext uri="{FF2B5EF4-FFF2-40B4-BE49-F238E27FC236}">
                <a16:creationId xmlns:a16="http://schemas.microsoft.com/office/drawing/2014/main" id="{705254A1-B655-4136-89F0-B5AE438A530E}"/>
              </a:ext>
            </a:extLst>
          </p:cNvPr>
          <p:cNvSpPr/>
          <p:nvPr userDrawn="1"/>
        </p:nvSpPr>
        <p:spPr bwMode="ltGray">
          <a:xfrm>
            <a:off x="10341864" y="4288536"/>
            <a:ext cx="2761488" cy="283464"/>
          </a:xfrm>
          <a:prstGeom prst="rect">
            <a:avLst/>
          </a:prstGeom>
          <a:solidFill>
            <a:schemeClr val="accent1"/>
          </a:solidFill>
          <a:ln>
            <a:noFill/>
          </a:ln>
          <a:effectLst/>
        </p:spPr>
        <p:txBody>
          <a:bodyPr lIns="137160" tIns="0" rIns="137160" bIns="0" rtlCol="0" anchor="ctr" anchorCtr="0">
            <a:noAutofit/>
          </a:bodyPr>
          <a:lstStyle/>
          <a:p>
            <a:pPr algn="l" eaLnBrk="1" hangingPunct="1">
              <a:lnSpc>
                <a:spcPts val="2200"/>
              </a:lnSpc>
            </a:pPr>
            <a:r>
              <a:rPr lang="en-US" sz="1600" b="1">
                <a:solidFill>
                  <a:schemeClr val="bg1"/>
                </a:solidFill>
                <a:latin typeface="+mn-lt"/>
              </a:rPr>
              <a:t>About</a:t>
            </a:r>
          </a:p>
        </p:txBody>
      </p:sp>
      <p:sp>
        <p:nvSpPr>
          <p:cNvPr id="23" name="Content Placeholder 10">
            <a:extLst>
              <a:ext uri="{FF2B5EF4-FFF2-40B4-BE49-F238E27FC236}">
                <a16:creationId xmlns:a16="http://schemas.microsoft.com/office/drawing/2014/main" id="{D695DEEA-1C8F-4EB6-B832-55D7E47E481A}"/>
              </a:ext>
            </a:extLst>
          </p:cNvPr>
          <p:cNvSpPr>
            <a:spLocks noGrp="1"/>
          </p:cNvSpPr>
          <p:nvPr>
            <p:ph sz="quarter" idx="31"/>
          </p:nvPr>
        </p:nvSpPr>
        <p:spPr>
          <a:xfrm>
            <a:off x="10341864" y="4648200"/>
            <a:ext cx="2761488" cy="2209800"/>
          </a:xfrm>
        </p:spPr>
        <p:txBody>
          <a:bodyPr lIns="137160" tIns="0" rIns="137160" bIns="0" numCol="1" spcCol="274320"/>
          <a:lstStyle>
            <a:lvl1pPr marL="0" indent="0">
              <a:lnSpc>
                <a:spcPct val="100000"/>
              </a:lnSpc>
              <a:spcBef>
                <a:spcPts val="1200"/>
              </a:spcBef>
              <a:spcAft>
                <a:spcPts val="0"/>
              </a:spcAft>
              <a:buNone/>
              <a:defRPr sz="1400"/>
            </a:lvl1pPr>
            <a:lvl2pPr marL="279400" indent="-180975">
              <a:lnSpc>
                <a:spcPct val="100000"/>
              </a:lnSpc>
              <a:spcBef>
                <a:spcPts val="600"/>
              </a:spcBef>
              <a:spcAft>
                <a:spcPts val="0"/>
              </a:spcAft>
              <a:buClr>
                <a:schemeClr val="accent1"/>
              </a:buClr>
              <a:buFont typeface="Wingdings" panose="05000000000000000000" pitchFamily="2" charset="2"/>
              <a:buChar char="§"/>
              <a:defRPr sz="1400" baseline="0"/>
            </a:lvl2pPr>
          </a:lstStyle>
          <a:p>
            <a:pPr lvl="0"/>
            <a:r>
              <a:rPr lang="en-US"/>
              <a:t>Click to edit Master text styles</a:t>
            </a:r>
          </a:p>
          <a:p>
            <a:pPr lvl="1"/>
            <a:r>
              <a:rPr lang="en-US"/>
              <a:t>Second level</a:t>
            </a:r>
          </a:p>
        </p:txBody>
      </p:sp>
      <p:sp>
        <p:nvSpPr>
          <p:cNvPr id="3" name="Footer Placeholder 2">
            <a:extLst>
              <a:ext uri="{FF2B5EF4-FFF2-40B4-BE49-F238E27FC236}">
                <a16:creationId xmlns:a16="http://schemas.microsoft.com/office/drawing/2014/main" id="{F188F56A-F396-4728-A977-11ADB0011DBD}"/>
              </a:ext>
            </a:extLst>
          </p:cNvPr>
          <p:cNvSpPr>
            <a:spLocks noGrp="1"/>
          </p:cNvSpPr>
          <p:nvPr>
            <p:ph type="ftr" sz="quarter" idx="10"/>
          </p:nvPr>
        </p:nvSpPr>
        <p:spPr/>
        <p:txBody>
          <a:bodyPr/>
          <a:lstStyle/>
          <a:p>
            <a:r>
              <a:rPr lang="en-US" altLang="en-US"/>
              <a:t>&lt;title&gt;, &lt;date&gt; | Manatt, Phelps &amp; Phillips, LLP</a:t>
            </a:r>
          </a:p>
        </p:txBody>
      </p:sp>
    </p:spTree>
    <p:extLst>
      <p:ext uri="{BB962C8B-B14F-4D97-AF65-F5344CB8AC3E}">
        <p14:creationId xmlns:p14="http://schemas.microsoft.com/office/powerpoint/2010/main" val="395035316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6 Bio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9CC230-6D18-4C91-AFD4-F185FEDBC0A0}"/>
              </a:ext>
            </a:extLst>
          </p:cNvPr>
          <p:cNvSpPr>
            <a:spLocks noGrp="1"/>
          </p:cNvSpPr>
          <p:nvPr>
            <p:ph type="title"/>
          </p:nvPr>
        </p:nvSpPr>
        <p:spPr/>
        <p:txBody>
          <a:bodyPr/>
          <a:lstStyle/>
          <a:p>
            <a:r>
              <a:rPr lang="en-US"/>
              <a:t>Click to edit Master title style</a:t>
            </a:r>
          </a:p>
        </p:txBody>
      </p:sp>
      <p:sp>
        <p:nvSpPr>
          <p:cNvPr id="6" name="Picture Placeholder 21">
            <a:extLst>
              <a:ext uri="{FF2B5EF4-FFF2-40B4-BE49-F238E27FC236}">
                <a16:creationId xmlns:a16="http://schemas.microsoft.com/office/drawing/2014/main" id="{DCC3CE8B-B18D-4AAB-98CA-1B44DF47F1B3}"/>
              </a:ext>
            </a:extLst>
          </p:cNvPr>
          <p:cNvSpPr>
            <a:spLocks noGrp="1" noChangeAspect="1"/>
          </p:cNvSpPr>
          <p:nvPr>
            <p:ph type="pic" sz="quarter" idx="14"/>
          </p:nvPr>
        </p:nvSpPr>
        <p:spPr>
          <a:xfrm>
            <a:off x="453136" y="1371600"/>
            <a:ext cx="1298448" cy="1298448"/>
          </a:xfrm>
          <a:prstGeom prst="rect">
            <a:avLst/>
          </a:prstGeom>
        </p:spPr>
        <p:txBody>
          <a:bodyPr/>
          <a:lstStyle>
            <a:lvl1pPr marL="0" indent="0">
              <a:buNone/>
              <a:defRPr sz="2000">
                <a:latin typeface="+mn-lt"/>
              </a:defRPr>
            </a:lvl1pPr>
          </a:lstStyle>
          <a:p>
            <a:r>
              <a:rPr lang="en-US"/>
              <a:t>Click icon to add picture</a:t>
            </a:r>
          </a:p>
        </p:txBody>
      </p:sp>
      <p:sp>
        <p:nvSpPr>
          <p:cNvPr id="7" name="Content Placeholder 18">
            <a:extLst>
              <a:ext uri="{FF2B5EF4-FFF2-40B4-BE49-F238E27FC236}">
                <a16:creationId xmlns:a16="http://schemas.microsoft.com/office/drawing/2014/main" id="{5FDEB04C-9BEF-42F3-B22F-2EAD3857055B}"/>
              </a:ext>
            </a:extLst>
          </p:cNvPr>
          <p:cNvSpPr>
            <a:spLocks noGrp="1"/>
          </p:cNvSpPr>
          <p:nvPr>
            <p:ph sz="quarter" idx="21"/>
          </p:nvPr>
        </p:nvSpPr>
        <p:spPr bwMode="gray">
          <a:xfrm>
            <a:off x="1751584" y="1371600"/>
            <a:ext cx="2487168" cy="1298448"/>
          </a:xfrm>
        </p:spPr>
        <p:txBody>
          <a:bodyPr lIns="201168" tIns="0" rIns="45720" bIns="45720"/>
          <a:lstStyle>
            <a:lvl1pPr marL="0" indent="0">
              <a:lnSpc>
                <a:spcPct val="100000"/>
              </a:lnSpc>
              <a:spcAft>
                <a:spcPts val="0"/>
              </a:spcAft>
              <a:buNone/>
              <a:defRPr sz="1800" b="1" baseline="0">
                <a:solidFill>
                  <a:schemeClr val="accent2"/>
                </a:solidFill>
                <a:latin typeface="+mn-lt"/>
              </a:defRPr>
            </a:lvl1pPr>
            <a:lvl2pPr marL="0" indent="0">
              <a:lnSpc>
                <a:spcPct val="100000"/>
              </a:lnSpc>
              <a:spcBef>
                <a:spcPts val="0"/>
              </a:spcBef>
              <a:spcAft>
                <a:spcPts val="0"/>
              </a:spcAft>
              <a:buNone/>
              <a:defRPr sz="1600" b="1" baseline="0">
                <a:solidFill>
                  <a:schemeClr val="tx1"/>
                </a:solidFill>
                <a:latin typeface="+mn-lt"/>
              </a:defRPr>
            </a:lvl2pPr>
            <a:lvl3pPr marL="0" indent="0">
              <a:lnSpc>
                <a:spcPct val="100000"/>
              </a:lnSpc>
              <a:spcBef>
                <a:spcPts val="0"/>
              </a:spcBef>
              <a:spcAft>
                <a:spcPts val="0"/>
              </a:spcAft>
              <a:buNone/>
              <a:defRPr sz="1600" baseline="0">
                <a:latin typeface="+mn-lt"/>
              </a:defRPr>
            </a:lvl3pPr>
          </a:lstStyle>
          <a:p>
            <a:pPr lvl="0"/>
            <a:r>
              <a:rPr lang="en-US"/>
              <a:t>Click to edit Master text styles</a:t>
            </a:r>
          </a:p>
          <a:p>
            <a:pPr lvl="1"/>
            <a:r>
              <a:rPr lang="en-US"/>
              <a:t>Second level</a:t>
            </a:r>
          </a:p>
          <a:p>
            <a:pPr lvl="2"/>
            <a:r>
              <a:rPr lang="en-US"/>
              <a:t>Third level</a:t>
            </a:r>
          </a:p>
        </p:txBody>
      </p:sp>
      <p:sp>
        <p:nvSpPr>
          <p:cNvPr id="14" name="Content Placeholder 10">
            <a:extLst>
              <a:ext uri="{FF2B5EF4-FFF2-40B4-BE49-F238E27FC236}">
                <a16:creationId xmlns:a16="http://schemas.microsoft.com/office/drawing/2014/main" id="{C2AF2E45-F660-4FAC-B036-8D717DC0AED2}"/>
              </a:ext>
            </a:extLst>
          </p:cNvPr>
          <p:cNvSpPr>
            <a:spLocks noGrp="1"/>
          </p:cNvSpPr>
          <p:nvPr>
            <p:ph sz="quarter" idx="11"/>
          </p:nvPr>
        </p:nvSpPr>
        <p:spPr>
          <a:xfrm>
            <a:off x="453136" y="2670048"/>
            <a:ext cx="3785616" cy="1170432"/>
          </a:xfrm>
        </p:spPr>
        <p:txBody>
          <a:bodyPr lIns="0" tIns="137160" rIns="45720" bIns="45720" numCol="1" spcCol="274320"/>
          <a:lstStyle>
            <a:lvl1pPr marL="0" indent="0">
              <a:lnSpc>
                <a:spcPct val="100000"/>
              </a:lnSpc>
              <a:spcBef>
                <a:spcPts val="1200"/>
              </a:spcBef>
              <a:spcAft>
                <a:spcPts val="0"/>
              </a:spcAft>
              <a:buNone/>
              <a:defRPr sz="1400"/>
            </a:lvl1pPr>
            <a:lvl2pPr marL="279400" indent="-180975">
              <a:lnSpc>
                <a:spcPct val="100000"/>
              </a:lnSpc>
              <a:spcBef>
                <a:spcPts val="600"/>
              </a:spcBef>
              <a:spcAft>
                <a:spcPts val="0"/>
              </a:spcAft>
              <a:buClr>
                <a:schemeClr val="accent1"/>
              </a:buClr>
              <a:buFont typeface="Wingdings" panose="05000000000000000000" pitchFamily="2" charset="2"/>
              <a:buChar char="§"/>
              <a:defRPr sz="1400" baseline="0"/>
            </a:lvl2pPr>
          </a:lstStyle>
          <a:p>
            <a:pPr lvl="0"/>
            <a:r>
              <a:rPr lang="en-US"/>
              <a:t>Click to edit Master text styles</a:t>
            </a:r>
          </a:p>
          <a:p>
            <a:pPr lvl="1"/>
            <a:r>
              <a:rPr lang="en-US"/>
              <a:t>Second level</a:t>
            </a:r>
          </a:p>
        </p:txBody>
      </p:sp>
      <p:sp>
        <p:nvSpPr>
          <p:cNvPr id="10" name="Picture Placeholder 21">
            <a:extLst>
              <a:ext uri="{FF2B5EF4-FFF2-40B4-BE49-F238E27FC236}">
                <a16:creationId xmlns:a16="http://schemas.microsoft.com/office/drawing/2014/main" id="{934DC906-D9EB-49B6-BC63-B90E8C7C74AE}"/>
              </a:ext>
            </a:extLst>
          </p:cNvPr>
          <p:cNvSpPr>
            <a:spLocks noGrp="1" noChangeAspect="1"/>
          </p:cNvSpPr>
          <p:nvPr>
            <p:ph type="pic" sz="quarter" idx="23"/>
          </p:nvPr>
        </p:nvSpPr>
        <p:spPr>
          <a:xfrm>
            <a:off x="5010537" y="1371600"/>
            <a:ext cx="1298448" cy="1298448"/>
          </a:xfrm>
          <a:prstGeom prst="rect">
            <a:avLst/>
          </a:prstGeom>
        </p:spPr>
        <p:txBody>
          <a:bodyPr/>
          <a:lstStyle>
            <a:lvl1pPr marL="0" indent="0">
              <a:buNone/>
              <a:defRPr sz="2000">
                <a:latin typeface="+mn-lt"/>
              </a:defRPr>
            </a:lvl1pPr>
          </a:lstStyle>
          <a:p>
            <a:r>
              <a:rPr lang="en-US"/>
              <a:t>Click icon to add picture</a:t>
            </a:r>
          </a:p>
        </p:txBody>
      </p:sp>
      <p:sp>
        <p:nvSpPr>
          <p:cNvPr id="24" name="Content Placeholder 18">
            <a:extLst>
              <a:ext uri="{FF2B5EF4-FFF2-40B4-BE49-F238E27FC236}">
                <a16:creationId xmlns:a16="http://schemas.microsoft.com/office/drawing/2014/main" id="{44E066E7-D3AB-4900-9E78-B3894C1F94CC}"/>
              </a:ext>
            </a:extLst>
          </p:cNvPr>
          <p:cNvSpPr>
            <a:spLocks noGrp="1"/>
          </p:cNvSpPr>
          <p:nvPr>
            <p:ph sz="quarter" idx="32"/>
          </p:nvPr>
        </p:nvSpPr>
        <p:spPr bwMode="gray">
          <a:xfrm>
            <a:off x="6308985" y="1371600"/>
            <a:ext cx="2487168" cy="1298448"/>
          </a:xfrm>
        </p:spPr>
        <p:txBody>
          <a:bodyPr lIns="201168" tIns="0" rIns="45720" bIns="45720"/>
          <a:lstStyle>
            <a:lvl1pPr marL="0" indent="0">
              <a:lnSpc>
                <a:spcPct val="100000"/>
              </a:lnSpc>
              <a:spcAft>
                <a:spcPts val="0"/>
              </a:spcAft>
              <a:buNone/>
              <a:defRPr sz="1800" b="1" baseline="0">
                <a:solidFill>
                  <a:schemeClr val="accent2"/>
                </a:solidFill>
                <a:latin typeface="+mn-lt"/>
              </a:defRPr>
            </a:lvl1pPr>
            <a:lvl2pPr marL="0" indent="0">
              <a:lnSpc>
                <a:spcPct val="100000"/>
              </a:lnSpc>
              <a:spcBef>
                <a:spcPts val="0"/>
              </a:spcBef>
              <a:spcAft>
                <a:spcPts val="0"/>
              </a:spcAft>
              <a:buNone/>
              <a:defRPr sz="1600" b="1" baseline="0">
                <a:solidFill>
                  <a:schemeClr val="tx1"/>
                </a:solidFill>
                <a:latin typeface="+mn-lt"/>
              </a:defRPr>
            </a:lvl2pPr>
            <a:lvl3pPr marL="0" indent="0">
              <a:lnSpc>
                <a:spcPct val="100000"/>
              </a:lnSpc>
              <a:spcBef>
                <a:spcPts val="0"/>
              </a:spcBef>
              <a:spcAft>
                <a:spcPts val="0"/>
              </a:spcAft>
              <a:buNone/>
              <a:defRPr sz="1600" baseline="0">
                <a:latin typeface="+mn-lt"/>
              </a:defRPr>
            </a:lvl3pPr>
          </a:lstStyle>
          <a:p>
            <a:pPr lvl="0"/>
            <a:r>
              <a:rPr lang="en-US"/>
              <a:t>Click to edit Master text styles</a:t>
            </a:r>
          </a:p>
          <a:p>
            <a:pPr lvl="1"/>
            <a:r>
              <a:rPr lang="en-US"/>
              <a:t>Second level</a:t>
            </a:r>
          </a:p>
          <a:p>
            <a:pPr lvl="2"/>
            <a:r>
              <a:rPr lang="en-US"/>
              <a:t>Third level</a:t>
            </a:r>
          </a:p>
        </p:txBody>
      </p:sp>
      <p:sp>
        <p:nvSpPr>
          <p:cNvPr id="15" name="Content Placeholder 10">
            <a:extLst>
              <a:ext uri="{FF2B5EF4-FFF2-40B4-BE49-F238E27FC236}">
                <a16:creationId xmlns:a16="http://schemas.microsoft.com/office/drawing/2014/main" id="{745E0224-15EF-4893-9386-CBD10EF6A25E}"/>
              </a:ext>
            </a:extLst>
          </p:cNvPr>
          <p:cNvSpPr>
            <a:spLocks noGrp="1"/>
          </p:cNvSpPr>
          <p:nvPr>
            <p:ph sz="quarter" idx="25"/>
          </p:nvPr>
        </p:nvSpPr>
        <p:spPr>
          <a:xfrm>
            <a:off x="5010537" y="2670048"/>
            <a:ext cx="3785616" cy="1170432"/>
          </a:xfrm>
        </p:spPr>
        <p:txBody>
          <a:bodyPr lIns="0" tIns="137160" rIns="45720" bIns="45720" numCol="1" spcCol="274320"/>
          <a:lstStyle>
            <a:lvl1pPr marL="0" indent="0">
              <a:lnSpc>
                <a:spcPct val="100000"/>
              </a:lnSpc>
              <a:spcBef>
                <a:spcPts val="1200"/>
              </a:spcBef>
              <a:spcAft>
                <a:spcPts val="0"/>
              </a:spcAft>
              <a:buNone/>
              <a:defRPr sz="1400"/>
            </a:lvl1pPr>
            <a:lvl2pPr marL="279400" indent="-180975">
              <a:lnSpc>
                <a:spcPct val="100000"/>
              </a:lnSpc>
              <a:spcBef>
                <a:spcPts val="600"/>
              </a:spcBef>
              <a:spcAft>
                <a:spcPts val="0"/>
              </a:spcAft>
              <a:buClr>
                <a:schemeClr val="accent1"/>
              </a:buClr>
              <a:buFont typeface="Wingdings" panose="05000000000000000000" pitchFamily="2" charset="2"/>
              <a:buChar char="§"/>
              <a:defRPr sz="1400" baseline="0"/>
            </a:lvl2pPr>
          </a:lstStyle>
          <a:p>
            <a:pPr lvl="0"/>
            <a:r>
              <a:rPr lang="en-US"/>
              <a:t>Click to edit Master text styles</a:t>
            </a:r>
          </a:p>
          <a:p>
            <a:pPr lvl="1"/>
            <a:r>
              <a:rPr lang="en-US"/>
              <a:t>Second level</a:t>
            </a:r>
          </a:p>
        </p:txBody>
      </p:sp>
      <p:sp>
        <p:nvSpPr>
          <p:cNvPr id="16" name="Picture Placeholder 21">
            <a:extLst>
              <a:ext uri="{FF2B5EF4-FFF2-40B4-BE49-F238E27FC236}">
                <a16:creationId xmlns:a16="http://schemas.microsoft.com/office/drawing/2014/main" id="{4FCEB84A-3139-4156-83A1-93695B1C671D}"/>
              </a:ext>
            </a:extLst>
          </p:cNvPr>
          <p:cNvSpPr>
            <a:spLocks noGrp="1" noChangeAspect="1"/>
          </p:cNvSpPr>
          <p:nvPr>
            <p:ph type="pic" sz="quarter" idx="26"/>
          </p:nvPr>
        </p:nvSpPr>
        <p:spPr>
          <a:xfrm>
            <a:off x="9567939" y="1371600"/>
            <a:ext cx="1298448" cy="1298448"/>
          </a:xfrm>
          <a:prstGeom prst="rect">
            <a:avLst/>
          </a:prstGeom>
        </p:spPr>
        <p:txBody>
          <a:bodyPr/>
          <a:lstStyle>
            <a:lvl1pPr marL="0" indent="0">
              <a:buNone/>
              <a:defRPr sz="2000">
                <a:latin typeface="+mn-lt"/>
              </a:defRPr>
            </a:lvl1pPr>
          </a:lstStyle>
          <a:p>
            <a:r>
              <a:rPr lang="en-US"/>
              <a:t>Click icon to add picture</a:t>
            </a:r>
          </a:p>
        </p:txBody>
      </p:sp>
      <p:sp>
        <p:nvSpPr>
          <p:cNvPr id="25" name="Content Placeholder 18">
            <a:extLst>
              <a:ext uri="{FF2B5EF4-FFF2-40B4-BE49-F238E27FC236}">
                <a16:creationId xmlns:a16="http://schemas.microsoft.com/office/drawing/2014/main" id="{5CCAA521-DD6F-46C1-8A11-B451E50BDA90}"/>
              </a:ext>
            </a:extLst>
          </p:cNvPr>
          <p:cNvSpPr>
            <a:spLocks noGrp="1"/>
          </p:cNvSpPr>
          <p:nvPr>
            <p:ph sz="quarter" idx="33"/>
          </p:nvPr>
        </p:nvSpPr>
        <p:spPr bwMode="gray">
          <a:xfrm>
            <a:off x="10866387" y="1371600"/>
            <a:ext cx="2487168" cy="1298448"/>
          </a:xfrm>
        </p:spPr>
        <p:txBody>
          <a:bodyPr lIns="201168" tIns="0" rIns="45720" bIns="45720"/>
          <a:lstStyle>
            <a:lvl1pPr marL="0" indent="0">
              <a:lnSpc>
                <a:spcPct val="100000"/>
              </a:lnSpc>
              <a:spcAft>
                <a:spcPts val="0"/>
              </a:spcAft>
              <a:buNone/>
              <a:defRPr sz="1800" b="1" baseline="0">
                <a:solidFill>
                  <a:schemeClr val="accent2"/>
                </a:solidFill>
                <a:latin typeface="+mn-lt"/>
              </a:defRPr>
            </a:lvl1pPr>
            <a:lvl2pPr marL="0" indent="0">
              <a:lnSpc>
                <a:spcPct val="100000"/>
              </a:lnSpc>
              <a:spcBef>
                <a:spcPts val="0"/>
              </a:spcBef>
              <a:spcAft>
                <a:spcPts val="0"/>
              </a:spcAft>
              <a:buNone/>
              <a:defRPr sz="1600" b="1" baseline="0">
                <a:solidFill>
                  <a:schemeClr val="tx1"/>
                </a:solidFill>
                <a:latin typeface="+mn-lt"/>
              </a:defRPr>
            </a:lvl2pPr>
            <a:lvl3pPr marL="0" indent="0">
              <a:lnSpc>
                <a:spcPct val="100000"/>
              </a:lnSpc>
              <a:spcBef>
                <a:spcPts val="0"/>
              </a:spcBef>
              <a:spcAft>
                <a:spcPts val="0"/>
              </a:spcAft>
              <a:buNone/>
              <a:defRPr sz="1600" baseline="0">
                <a:latin typeface="+mn-lt"/>
              </a:defRPr>
            </a:lvl3pPr>
          </a:lstStyle>
          <a:p>
            <a:pPr lvl="0"/>
            <a:r>
              <a:rPr lang="en-US"/>
              <a:t>Click to edit Master text styles</a:t>
            </a:r>
          </a:p>
          <a:p>
            <a:pPr lvl="1"/>
            <a:r>
              <a:rPr lang="en-US"/>
              <a:t>Second level</a:t>
            </a:r>
          </a:p>
          <a:p>
            <a:pPr lvl="2"/>
            <a:r>
              <a:rPr lang="en-US"/>
              <a:t>Third level</a:t>
            </a:r>
          </a:p>
        </p:txBody>
      </p:sp>
      <p:sp>
        <p:nvSpPr>
          <p:cNvPr id="20" name="Content Placeholder 10">
            <a:extLst>
              <a:ext uri="{FF2B5EF4-FFF2-40B4-BE49-F238E27FC236}">
                <a16:creationId xmlns:a16="http://schemas.microsoft.com/office/drawing/2014/main" id="{B310F416-872E-4B18-B891-CA584AC4DD39}"/>
              </a:ext>
            </a:extLst>
          </p:cNvPr>
          <p:cNvSpPr>
            <a:spLocks noGrp="1"/>
          </p:cNvSpPr>
          <p:nvPr>
            <p:ph sz="quarter" idx="28"/>
          </p:nvPr>
        </p:nvSpPr>
        <p:spPr>
          <a:xfrm>
            <a:off x="9567939" y="2670048"/>
            <a:ext cx="3785616" cy="1170432"/>
          </a:xfrm>
        </p:spPr>
        <p:txBody>
          <a:bodyPr lIns="0" tIns="137160" rIns="45720" bIns="45720" numCol="1" spcCol="274320"/>
          <a:lstStyle>
            <a:lvl1pPr marL="0" indent="0">
              <a:lnSpc>
                <a:spcPct val="100000"/>
              </a:lnSpc>
              <a:spcBef>
                <a:spcPts val="1200"/>
              </a:spcBef>
              <a:spcAft>
                <a:spcPts val="0"/>
              </a:spcAft>
              <a:buNone/>
              <a:defRPr sz="1400"/>
            </a:lvl1pPr>
            <a:lvl2pPr marL="279400" indent="-180975">
              <a:lnSpc>
                <a:spcPct val="100000"/>
              </a:lnSpc>
              <a:spcBef>
                <a:spcPts val="600"/>
              </a:spcBef>
              <a:spcAft>
                <a:spcPts val="0"/>
              </a:spcAft>
              <a:buClr>
                <a:schemeClr val="accent1"/>
              </a:buClr>
              <a:buFont typeface="Wingdings" panose="05000000000000000000" pitchFamily="2" charset="2"/>
              <a:buChar char="§"/>
              <a:defRPr sz="1400" baseline="0"/>
            </a:lvl2pPr>
          </a:lstStyle>
          <a:p>
            <a:pPr lvl="0"/>
            <a:r>
              <a:rPr lang="en-US"/>
              <a:t>Click to edit Master text styles</a:t>
            </a:r>
          </a:p>
          <a:p>
            <a:pPr lvl="1"/>
            <a:r>
              <a:rPr lang="en-US"/>
              <a:t>Second level</a:t>
            </a:r>
          </a:p>
        </p:txBody>
      </p:sp>
      <p:sp>
        <p:nvSpPr>
          <p:cNvPr id="35" name="Picture Placeholder 21">
            <a:extLst>
              <a:ext uri="{FF2B5EF4-FFF2-40B4-BE49-F238E27FC236}">
                <a16:creationId xmlns:a16="http://schemas.microsoft.com/office/drawing/2014/main" id="{80771425-A334-492E-A487-A5F453375971}"/>
              </a:ext>
            </a:extLst>
          </p:cNvPr>
          <p:cNvSpPr>
            <a:spLocks noGrp="1" noChangeAspect="1"/>
          </p:cNvSpPr>
          <p:nvPr>
            <p:ph type="pic" sz="quarter" idx="34"/>
          </p:nvPr>
        </p:nvSpPr>
        <p:spPr>
          <a:xfrm>
            <a:off x="453136" y="4453129"/>
            <a:ext cx="1298448" cy="1298448"/>
          </a:xfrm>
          <a:prstGeom prst="rect">
            <a:avLst/>
          </a:prstGeom>
        </p:spPr>
        <p:txBody>
          <a:bodyPr/>
          <a:lstStyle>
            <a:lvl1pPr marL="0" indent="0">
              <a:buNone/>
              <a:defRPr sz="2000">
                <a:latin typeface="+mn-lt"/>
              </a:defRPr>
            </a:lvl1pPr>
          </a:lstStyle>
          <a:p>
            <a:r>
              <a:rPr lang="en-US"/>
              <a:t>Click icon to add picture</a:t>
            </a:r>
          </a:p>
        </p:txBody>
      </p:sp>
      <p:sp>
        <p:nvSpPr>
          <p:cNvPr id="36" name="Content Placeholder 18">
            <a:extLst>
              <a:ext uri="{FF2B5EF4-FFF2-40B4-BE49-F238E27FC236}">
                <a16:creationId xmlns:a16="http://schemas.microsoft.com/office/drawing/2014/main" id="{1471D184-5971-4E40-A057-8F18CD5BD0A0}"/>
              </a:ext>
            </a:extLst>
          </p:cNvPr>
          <p:cNvSpPr>
            <a:spLocks noGrp="1"/>
          </p:cNvSpPr>
          <p:nvPr>
            <p:ph sz="quarter" idx="35"/>
          </p:nvPr>
        </p:nvSpPr>
        <p:spPr bwMode="gray">
          <a:xfrm>
            <a:off x="1751584" y="4453129"/>
            <a:ext cx="2487168" cy="1298448"/>
          </a:xfrm>
        </p:spPr>
        <p:txBody>
          <a:bodyPr lIns="201168" tIns="0" rIns="45720" bIns="45720"/>
          <a:lstStyle>
            <a:lvl1pPr marL="0" indent="0">
              <a:lnSpc>
                <a:spcPct val="100000"/>
              </a:lnSpc>
              <a:spcAft>
                <a:spcPts val="0"/>
              </a:spcAft>
              <a:buNone/>
              <a:defRPr sz="1800" b="1" baseline="0">
                <a:solidFill>
                  <a:schemeClr val="accent2"/>
                </a:solidFill>
                <a:latin typeface="+mn-lt"/>
              </a:defRPr>
            </a:lvl1pPr>
            <a:lvl2pPr marL="0" indent="0">
              <a:lnSpc>
                <a:spcPct val="100000"/>
              </a:lnSpc>
              <a:spcBef>
                <a:spcPts val="0"/>
              </a:spcBef>
              <a:spcAft>
                <a:spcPts val="0"/>
              </a:spcAft>
              <a:buNone/>
              <a:defRPr sz="1600" b="1" baseline="0">
                <a:solidFill>
                  <a:schemeClr val="tx1"/>
                </a:solidFill>
                <a:latin typeface="+mn-lt"/>
              </a:defRPr>
            </a:lvl2pPr>
            <a:lvl3pPr marL="0" indent="0">
              <a:lnSpc>
                <a:spcPct val="100000"/>
              </a:lnSpc>
              <a:spcBef>
                <a:spcPts val="0"/>
              </a:spcBef>
              <a:spcAft>
                <a:spcPts val="0"/>
              </a:spcAft>
              <a:buNone/>
              <a:defRPr sz="1600" baseline="0">
                <a:latin typeface="+mn-lt"/>
              </a:defRPr>
            </a:lvl3pPr>
          </a:lstStyle>
          <a:p>
            <a:pPr lvl="0"/>
            <a:r>
              <a:rPr lang="en-US"/>
              <a:t>Click to edit Master text styles</a:t>
            </a:r>
          </a:p>
          <a:p>
            <a:pPr lvl="1"/>
            <a:r>
              <a:rPr lang="en-US"/>
              <a:t>Second level</a:t>
            </a:r>
          </a:p>
          <a:p>
            <a:pPr lvl="2"/>
            <a:r>
              <a:rPr lang="en-US"/>
              <a:t>Third level</a:t>
            </a:r>
          </a:p>
        </p:txBody>
      </p:sp>
      <p:sp>
        <p:nvSpPr>
          <p:cNvPr id="37" name="Content Placeholder 10">
            <a:extLst>
              <a:ext uri="{FF2B5EF4-FFF2-40B4-BE49-F238E27FC236}">
                <a16:creationId xmlns:a16="http://schemas.microsoft.com/office/drawing/2014/main" id="{579C5B8A-F16E-4410-9907-1692CA214990}"/>
              </a:ext>
            </a:extLst>
          </p:cNvPr>
          <p:cNvSpPr>
            <a:spLocks noGrp="1"/>
          </p:cNvSpPr>
          <p:nvPr>
            <p:ph sz="quarter" idx="36"/>
          </p:nvPr>
        </p:nvSpPr>
        <p:spPr>
          <a:xfrm>
            <a:off x="453136" y="5751577"/>
            <a:ext cx="3785616" cy="1170432"/>
          </a:xfrm>
        </p:spPr>
        <p:txBody>
          <a:bodyPr lIns="0" tIns="137160" rIns="45720" bIns="45720" numCol="1" spcCol="274320"/>
          <a:lstStyle>
            <a:lvl1pPr marL="0" indent="0">
              <a:lnSpc>
                <a:spcPct val="100000"/>
              </a:lnSpc>
              <a:spcBef>
                <a:spcPts val="1200"/>
              </a:spcBef>
              <a:spcAft>
                <a:spcPts val="0"/>
              </a:spcAft>
              <a:buNone/>
              <a:defRPr sz="1400"/>
            </a:lvl1pPr>
            <a:lvl2pPr marL="279400" indent="-180975">
              <a:lnSpc>
                <a:spcPct val="100000"/>
              </a:lnSpc>
              <a:spcBef>
                <a:spcPts val="600"/>
              </a:spcBef>
              <a:spcAft>
                <a:spcPts val="0"/>
              </a:spcAft>
              <a:buClr>
                <a:schemeClr val="accent1"/>
              </a:buClr>
              <a:buFont typeface="Wingdings" panose="05000000000000000000" pitchFamily="2" charset="2"/>
              <a:buChar char="§"/>
              <a:defRPr sz="1400" baseline="0"/>
            </a:lvl2pPr>
          </a:lstStyle>
          <a:p>
            <a:pPr lvl="0"/>
            <a:r>
              <a:rPr lang="en-US"/>
              <a:t>Click to edit Master text styles</a:t>
            </a:r>
          </a:p>
          <a:p>
            <a:pPr lvl="1"/>
            <a:r>
              <a:rPr lang="en-US"/>
              <a:t>Second level</a:t>
            </a:r>
          </a:p>
        </p:txBody>
      </p:sp>
      <p:sp>
        <p:nvSpPr>
          <p:cNvPr id="38" name="Picture Placeholder 21">
            <a:extLst>
              <a:ext uri="{FF2B5EF4-FFF2-40B4-BE49-F238E27FC236}">
                <a16:creationId xmlns:a16="http://schemas.microsoft.com/office/drawing/2014/main" id="{41F6FEF3-F27E-48A1-B44D-AD22702A2E0B}"/>
              </a:ext>
            </a:extLst>
          </p:cNvPr>
          <p:cNvSpPr>
            <a:spLocks noGrp="1" noChangeAspect="1"/>
          </p:cNvSpPr>
          <p:nvPr>
            <p:ph type="pic" sz="quarter" idx="37"/>
          </p:nvPr>
        </p:nvSpPr>
        <p:spPr>
          <a:xfrm>
            <a:off x="5010537" y="4453129"/>
            <a:ext cx="1298448" cy="1298448"/>
          </a:xfrm>
          <a:prstGeom prst="rect">
            <a:avLst/>
          </a:prstGeom>
        </p:spPr>
        <p:txBody>
          <a:bodyPr/>
          <a:lstStyle>
            <a:lvl1pPr marL="0" indent="0">
              <a:buNone/>
              <a:defRPr sz="2000">
                <a:latin typeface="+mn-lt"/>
              </a:defRPr>
            </a:lvl1pPr>
          </a:lstStyle>
          <a:p>
            <a:r>
              <a:rPr lang="en-US"/>
              <a:t>Click icon to add picture</a:t>
            </a:r>
          </a:p>
        </p:txBody>
      </p:sp>
      <p:sp>
        <p:nvSpPr>
          <p:cNvPr id="42" name="Content Placeholder 18">
            <a:extLst>
              <a:ext uri="{FF2B5EF4-FFF2-40B4-BE49-F238E27FC236}">
                <a16:creationId xmlns:a16="http://schemas.microsoft.com/office/drawing/2014/main" id="{0C7FEECC-2777-451A-B070-500297D69D18}"/>
              </a:ext>
            </a:extLst>
          </p:cNvPr>
          <p:cNvSpPr>
            <a:spLocks noGrp="1"/>
          </p:cNvSpPr>
          <p:nvPr>
            <p:ph sz="quarter" idx="41"/>
          </p:nvPr>
        </p:nvSpPr>
        <p:spPr bwMode="gray">
          <a:xfrm>
            <a:off x="6308985" y="4453129"/>
            <a:ext cx="2487168" cy="1298448"/>
          </a:xfrm>
        </p:spPr>
        <p:txBody>
          <a:bodyPr lIns="201168" tIns="0" rIns="45720" bIns="45720"/>
          <a:lstStyle>
            <a:lvl1pPr marL="0" indent="0">
              <a:lnSpc>
                <a:spcPct val="100000"/>
              </a:lnSpc>
              <a:spcAft>
                <a:spcPts val="0"/>
              </a:spcAft>
              <a:buNone/>
              <a:defRPr sz="1800" b="1" baseline="0">
                <a:solidFill>
                  <a:schemeClr val="accent2"/>
                </a:solidFill>
                <a:latin typeface="+mn-lt"/>
              </a:defRPr>
            </a:lvl1pPr>
            <a:lvl2pPr marL="0" indent="0">
              <a:lnSpc>
                <a:spcPct val="100000"/>
              </a:lnSpc>
              <a:spcBef>
                <a:spcPts val="0"/>
              </a:spcBef>
              <a:spcAft>
                <a:spcPts val="0"/>
              </a:spcAft>
              <a:buNone/>
              <a:defRPr sz="1600" b="1" baseline="0">
                <a:solidFill>
                  <a:schemeClr val="tx1"/>
                </a:solidFill>
                <a:latin typeface="+mn-lt"/>
              </a:defRPr>
            </a:lvl2pPr>
            <a:lvl3pPr marL="0" indent="0">
              <a:lnSpc>
                <a:spcPct val="100000"/>
              </a:lnSpc>
              <a:spcBef>
                <a:spcPts val="0"/>
              </a:spcBef>
              <a:spcAft>
                <a:spcPts val="0"/>
              </a:spcAft>
              <a:buNone/>
              <a:defRPr sz="1600" baseline="0">
                <a:latin typeface="+mn-lt"/>
              </a:defRPr>
            </a:lvl3pPr>
          </a:lstStyle>
          <a:p>
            <a:pPr lvl="0"/>
            <a:r>
              <a:rPr lang="en-US"/>
              <a:t>Click to edit Master text styles</a:t>
            </a:r>
          </a:p>
          <a:p>
            <a:pPr lvl="1"/>
            <a:r>
              <a:rPr lang="en-US"/>
              <a:t>Second level</a:t>
            </a:r>
          </a:p>
          <a:p>
            <a:pPr lvl="2"/>
            <a:r>
              <a:rPr lang="en-US"/>
              <a:t>Third level</a:t>
            </a:r>
          </a:p>
        </p:txBody>
      </p:sp>
      <p:sp>
        <p:nvSpPr>
          <p:cNvPr id="39" name="Content Placeholder 10">
            <a:extLst>
              <a:ext uri="{FF2B5EF4-FFF2-40B4-BE49-F238E27FC236}">
                <a16:creationId xmlns:a16="http://schemas.microsoft.com/office/drawing/2014/main" id="{F31E3DC1-5F0F-43E0-A981-D97583458DF0}"/>
              </a:ext>
            </a:extLst>
          </p:cNvPr>
          <p:cNvSpPr>
            <a:spLocks noGrp="1"/>
          </p:cNvSpPr>
          <p:nvPr>
            <p:ph sz="quarter" idx="38"/>
          </p:nvPr>
        </p:nvSpPr>
        <p:spPr>
          <a:xfrm>
            <a:off x="5010537" y="5751577"/>
            <a:ext cx="3785616" cy="1170432"/>
          </a:xfrm>
        </p:spPr>
        <p:txBody>
          <a:bodyPr lIns="0" tIns="137160" rIns="45720" bIns="45720" numCol="1" spcCol="274320"/>
          <a:lstStyle>
            <a:lvl1pPr marL="0" indent="0">
              <a:lnSpc>
                <a:spcPct val="100000"/>
              </a:lnSpc>
              <a:spcBef>
                <a:spcPts val="1200"/>
              </a:spcBef>
              <a:spcAft>
                <a:spcPts val="0"/>
              </a:spcAft>
              <a:buNone/>
              <a:defRPr sz="1400"/>
            </a:lvl1pPr>
            <a:lvl2pPr marL="279400" indent="-180975">
              <a:lnSpc>
                <a:spcPct val="100000"/>
              </a:lnSpc>
              <a:spcBef>
                <a:spcPts val="600"/>
              </a:spcBef>
              <a:spcAft>
                <a:spcPts val="0"/>
              </a:spcAft>
              <a:buClr>
                <a:schemeClr val="accent1"/>
              </a:buClr>
              <a:buFont typeface="Wingdings" panose="05000000000000000000" pitchFamily="2" charset="2"/>
              <a:buChar char="§"/>
              <a:defRPr sz="1400" baseline="0"/>
            </a:lvl2pPr>
          </a:lstStyle>
          <a:p>
            <a:pPr lvl="0"/>
            <a:r>
              <a:rPr lang="en-US"/>
              <a:t>Click to edit Master text styles</a:t>
            </a:r>
          </a:p>
          <a:p>
            <a:pPr lvl="1"/>
            <a:r>
              <a:rPr lang="en-US"/>
              <a:t>Second level</a:t>
            </a:r>
          </a:p>
        </p:txBody>
      </p:sp>
      <p:sp>
        <p:nvSpPr>
          <p:cNvPr id="40" name="Picture Placeholder 21">
            <a:extLst>
              <a:ext uri="{FF2B5EF4-FFF2-40B4-BE49-F238E27FC236}">
                <a16:creationId xmlns:a16="http://schemas.microsoft.com/office/drawing/2014/main" id="{43821951-50BF-4174-BC78-CD06D3301C54}"/>
              </a:ext>
            </a:extLst>
          </p:cNvPr>
          <p:cNvSpPr>
            <a:spLocks noGrp="1" noChangeAspect="1"/>
          </p:cNvSpPr>
          <p:nvPr>
            <p:ph type="pic" sz="quarter" idx="39"/>
          </p:nvPr>
        </p:nvSpPr>
        <p:spPr>
          <a:xfrm>
            <a:off x="9567939" y="4453129"/>
            <a:ext cx="1298448" cy="1298448"/>
          </a:xfrm>
          <a:prstGeom prst="rect">
            <a:avLst/>
          </a:prstGeom>
        </p:spPr>
        <p:txBody>
          <a:bodyPr/>
          <a:lstStyle>
            <a:lvl1pPr marL="0" indent="0">
              <a:buNone/>
              <a:defRPr sz="2000">
                <a:latin typeface="+mn-lt"/>
              </a:defRPr>
            </a:lvl1pPr>
          </a:lstStyle>
          <a:p>
            <a:r>
              <a:rPr lang="en-US"/>
              <a:t>Click icon to add picture</a:t>
            </a:r>
          </a:p>
        </p:txBody>
      </p:sp>
      <p:sp>
        <p:nvSpPr>
          <p:cNvPr id="43" name="Content Placeholder 18">
            <a:extLst>
              <a:ext uri="{FF2B5EF4-FFF2-40B4-BE49-F238E27FC236}">
                <a16:creationId xmlns:a16="http://schemas.microsoft.com/office/drawing/2014/main" id="{41CB9465-D777-4D42-A13A-8262D29BB66F}"/>
              </a:ext>
            </a:extLst>
          </p:cNvPr>
          <p:cNvSpPr>
            <a:spLocks noGrp="1"/>
          </p:cNvSpPr>
          <p:nvPr>
            <p:ph sz="quarter" idx="42"/>
          </p:nvPr>
        </p:nvSpPr>
        <p:spPr bwMode="gray">
          <a:xfrm>
            <a:off x="10866387" y="4453129"/>
            <a:ext cx="2487168" cy="1298448"/>
          </a:xfrm>
        </p:spPr>
        <p:txBody>
          <a:bodyPr lIns="201168" tIns="0" rIns="45720" bIns="45720"/>
          <a:lstStyle>
            <a:lvl1pPr marL="0" indent="0">
              <a:lnSpc>
                <a:spcPct val="100000"/>
              </a:lnSpc>
              <a:spcAft>
                <a:spcPts val="0"/>
              </a:spcAft>
              <a:buNone/>
              <a:defRPr sz="1800" b="1" baseline="0">
                <a:solidFill>
                  <a:schemeClr val="accent2"/>
                </a:solidFill>
                <a:latin typeface="+mn-lt"/>
              </a:defRPr>
            </a:lvl1pPr>
            <a:lvl2pPr marL="0" indent="0">
              <a:lnSpc>
                <a:spcPct val="100000"/>
              </a:lnSpc>
              <a:spcBef>
                <a:spcPts val="0"/>
              </a:spcBef>
              <a:spcAft>
                <a:spcPts val="0"/>
              </a:spcAft>
              <a:buNone/>
              <a:defRPr sz="1600" b="1" baseline="0">
                <a:solidFill>
                  <a:schemeClr val="tx1"/>
                </a:solidFill>
                <a:latin typeface="+mn-lt"/>
              </a:defRPr>
            </a:lvl2pPr>
            <a:lvl3pPr marL="0" indent="0">
              <a:lnSpc>
                <a:spcPct val="100000"/>
              </a:lnSpc>
              <a:spcBef>
                <a:spcPts val="0"/>
              </a:spcBef>
              <a:spcAft>
                <a:spcPts val="0"/>
              </a:spcAft>
              <a:buNone/>
              <a:defRPr sz="1600" baseline="0">
                <a:latin typeface="+mn-lt"/>
              </a:defRPr>
            </a:lvl3pPr>
          </a:lstStyle>
          <a:p>
            <a:pPr lvl="0"/>
            <a:r>
              <a:rPr lang="en-US"/>
              <a:t>Click to edit Master text styles</a:t>
            </a:r>
          </a:p>
          <a:p>
            <a:pPr lvl="1"/>
            <a:r>
              <a:rPr lang="en-US"/>
              <a:t>Second level</a:t>
            </a:r>
          </a:p>
          <a:p>
            <a:pPr lvl="2"/>
            <a:r>
              <a:rPr lang="en-US"/>
              <a:t>Third level</a:t>
            </a:r>
          </a:p>
        </p:txBody>
      </p:sp>
      <p:sp>
        <p:nvSpPr>
          <p:cNvPr id="41" name="Content Placeholder 10">
            <a:extLst>
              <a:ext uri="{FF2B5EF4-FFF2-40B4-BE49-F238E27FC236}">
                <a16:creationId xmlns:a16="http://schemas.microsoft.com/office/drawing/2014/main" id="{08260070-C2A0-440B-B5ED-E8FAEB2C96CE}"/>
              </a:ext>
            </a:extLst>
          </p:cNvPr>
          <p:cNvSpPr>
            <a:spLocks noGrp="1"/>
          </p:cNvSpPr>
          <p:nvPr>
            <p:ph sz="quarter" idx="40"/>
          </p:nvPr>
        </p:nvSpPr>
        <p:spPr>
          <a:xfrm>
            <a:off x="9567939" y="5751577"/>
            <a:ext cx="3785616" cy="1170432"/>
          </a:xfrm>
        </p:spPr>
        <p:txBody>
          <a:bodyPr lIns="0" tIns="137160" rIns="45720" bIns="45720" numCol="1" spcCol="274320"/>
          <a:lstStyle>
            <a:lvl1pPr marL="0" indent="0">
              <a:lnSpc>
                <a:spcPct val="100000"/>
              </a:lnSpc>
              <a:spcBef>
                <a:spcPts val="1200"/>
              </a:spcBef>
              <a:spcAft>
                <a:spcPts val="0"/>
              </a:spcAft>
              <a:buNone/>
              <a:defRPr sz="1400"/>
            </a:lvl1pPr>
            <a:lvl2pPr marL="279400" indent="-180975">
              <a:lnSpc>
                <a:spcPct val="100000"/>
              </a:lnSpc>
              <a:spcBef>
                <a:spcPts val="600"/>
              </a:spcBef>
              <a:spcAft>
                <a:spcPts val="0"/>
              </a:spcAft>
              <a:buClr>
                <a:schemeClr val="accent1"/>
              </a:buClr>
              <a:buFont typeface="Wingdings" panose="05000000000000000000" pitchFamily="2" charset="2"/>
              <a:buChar char="§"/>
              <a:defRPr sz="1400" baseline="0"/>
            </a:lvl2pPr>
          </a:lstStyle>
          <a:p>
            <a:pPr lvl="0"/>
            <a:r>
              <a:rPr lang="en-US"/>
              <a:t>Click to edit Master text styles</a:t>
            </a:r>
          </a:p>
          <a:p>
            <a:pPr lvl="1"/>
            <a:r>
              <a:rPr lang="en-US"/>
              <a:t>Second level</a:t>
            </a:r>
          </a:p>
        </p:txBody>
      </p:sp>
      <p:cxnSp>
        <p:nvCxnSpPr>
          <p:cNvPr id="46" name="Straight Connector 45">
            <a:extLst>
              <a:ext uri="{FF2B5EF4-FFF2-40B4-BE49-F238E27FC236}">
                <a16:creationId xmlns:a16="http://schemas.microsoft.com/office/drawing/2014/main" id="{350EF623-DD5C-4991-88D4-64F5023B71B8}"/>
              </a:ext>
            </a:extLst>
          </p:cNvPr>
          <p:cNvCxnSpPr/>
          <p:nvPr userDrawn="1"/>
        </p:nvCxnSpPr>
        <p:spPr bwMode="auto">
          <a:xfrm>
            <a:off x="453135" y="4114800"/>
            <a:ext cx="12910440" cy="0"/>
          </a:xfrm>
          <a:prstGeom prst="line">
            <a:avLst/>
          </a:prstGeom>
          <a:noFill/>
          <a:ln w="28575" cap="flat" cmpd="sng" algn="ctr">
            <a:solidFill>
              <a:schemeClr val="accent1"/>
            </a:solidFill>
            <a:prstDash val="solid"/>
            <a:miter lim="800000"/>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47" name="Straight Connector 46">
            <a:extLst>
              <a:ext uri="{FF2B5EF4-FFF2-40B4-BE49-F238E27FC236}">
                <a16:creationId xmlns:a16="http://schemas.microsoft.com/office/drawing/2014/main" id="{D93D2EF5-0597-4D9C-8931-26F0A4720FF9}"/>
              </a:ext>
            </a:extLst>
          </p:cNvPr>
          <p:cNvCxnSpPr/>
          <p:nvPr userDrawn="1"/>
        </p:nvCxnSpPr>
        <p:spPr bwMode="auto">
          <a:xfrm>
            <a:off x="4546600" y="1371600"/>
            <a:ext cx="0" cy="5570923"/>
          </a:xfrm>
          <a:prstGeom prst="line">
            <a:avLst/>
          </a:prstGeom>
          <a:noFill/>
          <a:ln w="28575" cap="flat" cmpd="sng" algn="ctr">
            <a:solidFill>
              <a:schemeClr val="accent1"/>
            </a:solidFill>
            <a:prstDash val="solid"/>
            <a:miter lim="800000"/>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48" name="Straight Connector 47">
            <a:extLst>
              <a:ext uri="{FF2B5EF4-FFF2-40B4-BE49-F238E27FC236}">
                <a16:creationId xmlns:a16="http://schemas.microsoft.com/office/drawing/2014/main" id="{9CEDE693-AEA0-44BC-BE91-ACEBABCA9539}"/>
              </a:ext>
            </a:extLst>
          </p:cNvPr>
          <p:cNvCxnSpPr/>
          <p:nvPr userDrawn="1"/>
        </p:nvCxnSpPr>
        <p:spPr bwMode="auto">
          <a:xfrm>
            <a:off x="9118600" y="1371600"/>
            <a:ext cx="0" cy="5570923"/>
          </a:xfrm>
          <a:prstGeom prst="line">
            <a:avLst/>
          </a:prstGeom>
          <a:noFill/>
          <a:ln w="28575" cap="flat" cmpd="sng" algn="ctr">
            <a:solidFill>
              <a:schemeClr val="accent1"/>
            </a:solidFill>
            <a:prstDash val="solid"/>
            <a:miter lim="800000"/>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3" name="Footer Placeholder 2">
            <a:extLst>
              <a:ext uri="{FF2B5EF4-FFF2-40B4-BE49-F238E27FC236}">
                <a16:creationId xmlns:a16="http://schemas.microsoft.com/office/drawing/2014/main" id="{F188F56A-F396-4728-A977-11ADB0011DBD}"/>
              </a:ext>
            </a:extLst>
          </p:cNvPr>
          <p:cNvSpPr>
            <a:spLocks noGrp="1"/>
          </p:cNvSpPr>
          <p:nvPr>
            <p:ph type="ftr" sz="quarter" idx="10"/>
          </p:nvPr>
        </p:nvSpPr>
        <p:spPr/>
        <p:txBody>
          <a:bodyPr/>
          <a:lstStyle/>
          <a:p>
            <a:r>
              <a:rPr lang="en-US" altLang="en-US"/>
              <a:t>&lt;title&gt;, &lt;date&gt; | Manatt, Phelps &amp; Phillips, LLP</a:t>
            </a:r>
          </a:p>
        </p:txBody>
      </p:sp>
    </p:spTree>
    <p:extLst>
      <p:ext uri="{BB962C8B-B14F-4D97-AF65-F5344CB8AC3E}">
        <p14:creationId xmlns:p14="http://schemas.microsoft.com/office/powerpoint/2010/main" val="1390198249"/>
      </p:ext>
    </p:extLst>
  </p:cSld>
  <p:clrMapOvr>
    <a:masterClrMapping/>
  </p:clrMapOvr>
  <p:extLst>
    <p:ext uri="{DCECCB84-F9BA-43D5-87BE-67443E8EF086}">
      <p15:sldGuideLst xmlns:p15="http://schemas.microsoft.com/office/powerpoint/2012/main">
        <p15:guide id="1" orient="horz" pos="2448" userDrawn="1">
          <p15:clr>
            <a:srgbClr val="FBAE40"/>
          </p15:clr>
        </p15:guide>
        <p15:guide id="2" pos="4352" userDrawn="1">
          <p15:clr>
            <a:srgbClr val="FBAE40"/>
          </p15:clr>
        </p15:guide>
        <p15:guide id="3" pos="285" userDrawn="1">
          <p15:clr>
            <a:srgbClr val="FBAE40"/>
          </p15:clr>
        </p15:guide>
        <p15:guide id="4" pos="8418" userDrawn="1">
          <p15:clr>
            <a:srgbClr val="FBAE40"/>
          </p15:clr>
        </p15:guide>
      </p15:sldGuideLst>
    </p:ext>
  </p:extLst>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8 Bio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9CC230-6D18-4C91-AFD4-F185FEDBC0A0}"/>
              </a:ext>
            </a:extLst>
          </p:cNvPr>
          <p:cNvSpPr>
            <a:spLocks noGrp="1"/>
          </p:cNvSpPr>
          <p:nvPr>
            <p:ph type="title"/>
          </p:nvPr>
        </p:nvSpPr>
        <p:spPr/>
        <p:txBody>
          <a:bodyPr/>
          <a:lstStyle/>
          <a:p>
            <a:r>
              <a:rPr lang="en-US"/>
              <a:t>Click to edit Master title style</a:t>
            </a:r>
          </a:p>
        </p:txBody>
      </p:sp>
      <p:sp>
        <p:nvSpPr>
          <p:cNvPr id="6" name="Picture Placeholder 21">
            <a:extLst>
              <a:ext uri="{FF2B5EF4-FFF2-40B4-BE49-F238E27FC236}">
                <a16:creationId xmlns:a16="http://schemas.microsoft.com/office/drawing/2014/main" id="{DCC3CE8B-B18D-4AAB-98CA-1B44DF47F1B3}"/>
              </a:ext>
            </a:extLst>
          </p:cNvPr>
          <p:cNvSpPr>
            <a:spLocks noGrp="1" noChangeAspect="1"/>
          </p:cNvSpPr>
          <p:nvPr>
            <p:ph type="pic" sz="quarter" idx="14"/>
          </p:nvPr>
        </p:nvSpPr>
        <p:spPr>
          <a:xfrm>
            <a:off x="453136" y="1371600"/>
            <a:ext cx="1161288" cy="1161288"/>
          </a:xfrm>
          <a:prstGeom prst="rect">
            <a:avLst/>
          </a:prstGeom>
        </p:spPr>
        <p:txBody>
          <a:bodyPr/>
          <a:lstStyle>
            <a:lvl1pPr marL="0" indent="0">
              <a:buNone/>
              <a:defRPr sz="2000">
                <a:latin typeface="+mn-lt"/>
              </a:defRPr>
            </a:lvl1pPr>
          </a:lstStyle>
          <a:p>
            <a:r>
              <a:rPr lang="en-US"/>
              <a:t>Click icon to add picture</a:t>
            </a:r>
          </a:p>
        </p:txBody>
      </p:sp>
      <p:sp>
        <p:nvSpPr>
          <p:cNvPr id="7" name="Content Placeholder 18">
            <a:extLst>
              <a:ext uri="{FF2B5EF4-FFF2-40B4-BE49-F238E27FC236}">
                <a16:creationId xmlns:a16="http://schemas.microsoft.com/office/drawing/2014/main" id="{5FDEB04C-9BEF-42F3-B22F-2EAD3857055B}"/>
              </a:ext>
            </a:extLst>
          </p:cNvPr>
          <p:cNvSpPr>
            <a:spLocks noGrp="1"/>
          </p:cNvSpPr>
          <p:nvPr>
            <p:ph sz="quarter" idx="21"/>
          </p:nvPr>
        </p:nvSpPr>
        <p:spPr bwMode="gray">
          <a:xfrm>
            <a:off x="1614424" y="1371600"/>
            <a:ext cx="1828800" cy="1170432"/>
          </a:xfrm>
        </p:spPr>
        <p:txBody>
          <a:bodyPr lIns="201168" tIns="0" rIns="45720" bIns="45720"/>
          <a:lstStyle>
            <a:lvl1pPr marL="0" indent="0">
              <a:lnSpc>
                <a:spcPct val="100000"/>
              </a:lnSpc>
              <a:spcAft>
                <a:spcPts val="0"/>
              </a:spcAft>
              <a:buNone/>
              <a:defRPr sz="1600" b="1" baseline="0">
                <a:solidFill>
                  <a:schemeClr val="accent2"/>
                </a:solidFill>
                <a:latin typeface="+mn-lt"/>
              </a:defRPr>
            </a:lvl1pPr>
            <a:lvl2pPr marL="0" indent="0">
              <a:lnSpc>
                <a:spcPct val="100000"/>
              </a:lnSpc>
              <a:spcBef>
                <a:spcPts val="0"/>
              </a:spcBef>
              <a:spcAft>
                <a:spcPts val="0"/>
              </a:spcAft>
              <a:buNone/>
              <a:defRPr sz="1400" b="1" baseline="0">
                <a:solidFill>
                  <a:schemeClr val="tx1"/>
                </a:solidFill>
                <a:latin typeface="+mn-lt"/>
              </a:defRPr>
            </a:lvl2pPr>
            <a:lvl3pPr marL="0" indent="0">
              <a:lnSpc>
                <a:spcPct val="100000"/>
              </a:lnSpc>
              <a:spcBef>
                <a:spcPts val="0"/>
              </a:spcBef>
              <a:spcAft>
                <a:spcPts val="0"/>
              </a:spcAft>
              <a:buNone/>
              <a:defRPr sz="1400" baseline="0">
                <a:latin typeface="+mn-lt"/>
              </a:defRPr>
            </a:lvl3pPr>
          </a:lstStyle>
          <a:p>
            <a:pPr lvl="0"/>
            <a:r>
              <a:rPr lang="en-US"/>
              <a:t>Click to edit Master text styles</a:t>
            </a:r>
          </a:p>
          <a:p>
            <a:pPr lvl="1"/>
            <a:r>
              <a:rPr lang="en-US"/>
              <a:t>Second level</a:t>
            </a:r>
          </a:p>
          <a:p>
            <a:pPr lvl="2"/>
            <a:r>
              <a:rPr lang="en-US"/>
              <a:t>Third level</a:t>
            </a:r>
          </a:p>
        </p:txBody>
      </p:sp>
      <p:sp>
        <p:nvSpPr>
          <p:cNvPr id="14" name="Content Placeholder 10">
            <a:extLst>
              <a:ext uri="{FF2B5EF4-FFF2-40B4-BE49-F238E27FC236}">
                <a16:creationId xmlns:a16="http://schemas.microsoft.com/office/drawing/2014/main" id="{C2AF2E45-F660-4FAC-B036-8D717DC0AED2}"/>
              </a:ext>
            </a:extLst>
          </p:cNvPr>
          <p:cNvSpPr>
            <a:spLocks noGrp="1"/>
          </p:cNvSpPr>
          <p:nvPr>
            <p:ph sz="quarter" idx="11"/>
          </p:nvPr>
        </p:nvSpPr>
        <p:spPr>
          <a:xfrm>
            <a:off x="453136" y="2542032"/>
            <a:ext cx="2990088" cy="1170432"/>
          </a:xfrm>
        </p:spPr>
        <p:txBody>
          <a:bodyPr lIns="0" tIns="137160" rIns="45720" bIns="45720" numCol="1" spcCol="274320"/>
          <a:lstStyle>
            <a:lvl1pPr marL="0" indent="0">
              <a:lnSpc>
                <a:spcPct val="100000"/>
              </a:lnSpc>
              <a:spcBef>
                <a:spcPts val="1200"/>
              </a:spcBef>
              <a:spcAft>
                <a:spcPts val="0"/>
              </a:spcAft>
              <a:buNone/>
              <a:defRPr sz="1400"/>
            </a:lvl1pPr>
            <a:lvl2pPr marL="279400" indent="-180975">
              <a:lnSpc>
                <a:spcPct val="100000"/>
              </a:lnSpc>
              <a:spcBef>
                <a:spcPts val="600"/>
              </a:spcBef>
              <a:spcAft>
                <a:spcPts val="0"/>
              </a:spcAft>
              <a:buClr>
                <a:schemeClr val="accent1"/>
              </a:buClr>
              <a:buFont typeface="Wingdings" panose="05000000000000000000" pitchFamily="2" charset="2"/>
              <a:buChar char="§"/>
              <a:defRPr sz="1400" baseline="0"/>
            </a:lvl2pPr>
          </a:lstStyle>
          <a:p>
            <a:pPr lvl="0"/>
            <a:r>
              <a:rPr lang="en-US"/>
              <a:t>Click to edit Master text styles</a:t>
            </a:r>
          </a:p>
          <a:p>
            <a:pPr lvl="1"/>
            <a:r>
              <a:rPr lang="en-US"/>
              <a:t>Second level</a:t>
            </a:r>
          </a:p>
        </p:txBody>
      </p:sp>
      <p:sp>
        <p:nvSpPr>
          <p:cNvPr id="26" name="Picture Placeholder 21">
            <a:extLst>
              <a:ext uri="{FF2B5EF4-FFF2-40B4-BE49-F238E27FC236}">
                <a16:creationId xmlns:a16="http://schemas.microsoft.com/office/drawing/2014/main" id="{99AC6F57-919B-446B-8394-D5729F969140}"/>
              </a:ext>
            </a:extLst>
          </p:cNvPr>
          <p:cNvSpPr>
            <a:spLocks noGrp="1" noChangeAspect="1"/>
          </p:cNvSpPr>
          <p:nvPr>
            <p:ph type="pic" sz="quarter" idx="22"/>
          </p:nvPr>
        </p:nvSpPr>
        <p:spPr>
          <a:xfrm>
            <a:off x="3758398" y="1371600"/>
            <a:ext cx="1161288" cy="1161288"/>
          </a:xfrm>
          <a:prstGeom prst="rect">
            <a:avLst/>
          </a:prstGeom>
        </p:spPr>
        <p:txBody>
          <a:bodyPr/>
          <a:lstStyle>
            <a:lvl1pPr marL="0" indent="0">
              <a:buNone/>
              <a:defRPr sz="2000">
                <a:latin typeface="+mn-lt"/>
              </a:defRPr>
            </a:lvl1pPr>
          </a:lstStyle>
          <a:p>
            <a:r>
              <a:rPr lang="en-US"/>
              <a:t>Click icon to add picture</a:t>
            </a:r>
          </a:p>
        </p:txBody>
      </p:sp>
      <p:sp>
        <p:nvSpPr>
          <p:cNvPr id="27" name="Content Placeholder 18">
            <a:extLst>
              <a:ext uri="{FF2B5EF4-FFF2-40B4-BE49-F238E27FC236}">
                <a16:creationId xmlns:a16="http://schemas.microsoft.com/office/drawing/2014/main" id="{C8A0F206-1FF3-4B62-B4B6-D93E3DC21893}"/>
              </a:ext>
            </a:extLst>
          </p:cNvPr>
          <p:cNvSpPr>
            <a:spLocks noGrp="1"/>
          </p:cNvSpPr>
          <p:nvPr>
            <p:ph sz="quarter" idx="23"/>
          </p:nvPr>
        </p:nvSpPr>
        <p:spPr bwMode="gray">
          <a:xfrm>
            <a:off x="4919686" y="1371600"/>
            <a:ext cx="1828800" cy="1170432"/>
          </a:xfrm>
        </p:spPr>
        <p:txBody>
          <a:bodyPr lIns="201168" tIns="0" rIns="45720" bIns="45720"/>
          <a:lstStyle>
            <a:lvl1pPr marL="0" indent="0">
              <a:lnSpc>
                <a:spcPct val="100000"/>
              </a:lnSpc>
              <a:spcAft>
                <a:spcPts val="0"/>
              </a:spcAft>
              <a:buNone/>
              <a:defRPr sz="1600" b="1" baseline="0">
                <a:solidFill>
                  <a:schemeClr val="accent2"/>
                </a:solidFill>
                <a:latin typeface="+mn-lt"/>
              </a:defRPr>
            </a:lvl1pPr>
            <a:lvl2pPr marL="0" indent="0">
              <a:lnSpc>
                <a:spcPct val="100000"/>
              </a:lnSpc>
              <a:spcBef>
                <a:spcPts val="0"/>
              </a:spcBef>
              <a:spcAft>
                <a:spcPts val="0"/>
              </a:spcAft>
              <a:buNone/>
              <a:defRPr sz="1400" b="1" baseline="0">
                <a:solidFill>
                  <a:schemeClr val="tx1"/>
                </a:solidFill>
                <a:latin typeface="+mn-lt"/>
              </a:defRPr>
            </a:lvl2pPr>
            <a:lvl3pPr marL="0" indent="0">
              <a:lnSpc>
                <a:spcPct val="100000"/>
              </a:lnSpc>
              <a:spcBef>
                <a:spcPts val="0"/>
              </a:spcBef>
              <a:spcAft>
                <a:spcPts val="0"/>
              </a:spcAft>
              <a:buNone/>
              <a:defRPr sz="1400" baseline="0">
                <a:latin typeface="+mn-lt"/>
              </a:defRPr>
            </a:lvl3pPr>
          </a:lstStyle>
          <a:p>
            <a:pPr lvl="0"/>
            <a:r>
              <a:rPr lang="en-US"/>
              <a:t>Click to edit Master text styles</a:t>
            </a:r>
          </a:p>
          <a:p>
            <a:pPr lvl="1"/>
            <a:r>
              <a:rPr lang="en-US"/>
              <a:t>Second level</a:t>
            </a:r>
          </a:p>
          <a:p>
            <a:pPr lvl="2"/>
            <a:r>
              <a:rPr lang="en-US"/>
              <a:t>Third level</a:t>
            </a:r>
          </a:p>
        </p:txBody>
      </p:sp>
      <p:sp>
        <p:nvSpPr>
          <p:cNvPr id="28" name="Content Placeholder 10">
            <a:extLst>
              <a:ext uri="{FF2B5EF4-FFF2-40B4-BE49-F238E27FC236}">
                <a16:creationId xmlns:a16="http://schemas.microsoft.com/office/drawing/2014/main" id="{6CE016A6-B0AF-4F23-B7D6-876E2F32CE00}"/>
              </a:ext>
            </a:extLst>
          </p:cNvPr>
          <p:cNvSpPr>
            <a:spLocks noGrp="1"/>
          </p:cNvSpPr>
          <p:nvPr>
            <p:ph sz="quarter" idx="24"/>
          </p:nvPr>
        </p:nvSpPr>
        <p:spPr>
          <a:xfrm>
            <a:off x="3758398" y="2542032"/>
            <a:ext cx="2990088" cy="1170432"/>
          </a:xfrm>
        </p:spPr>
        <p:txBody>
          <a:bodyPr lIns="0" tIns="137160" rIns="45720" bIns="45720" numCol="1" spcCol="274320"/>
          <a:lstStyle>
            <a:lvl1pPr marL="0" indent="0">
              <a:lnSpc>
                <a:spcPct val="100000"/>
              </a:lnSpc>
              <a:spcBef>
                <a:spcPts val="1200"/>
              </a:spcBef>
              <a:spcAft>
                <a:spcPts val="0"/>
              </a:spcAft>
              <a:buNone/>
              <a:defRPr sz="1400"/>
            </a:lvl1pPr>
            <a:lvl2pPr marL="279400" indent="-180975">
              <a:lnSpc>
                <a:spcPct val="100000"/>
              </a:lnSpc>
              <a:spcBef>
                <a:spcPts val="600"/>
              </a:spcBef>
              <a:spcAft>
                <a:spcPts val="0"/>
              </a:spcAft>
              <a:buClr>
                <a:schemeClr val="accent1"/>
              </a:buClr>
              <a:buFont typeface="Wingdings" panose="05000000000000000000" pitchFamily="2" charset="2"/>
              <a:buChar char="§"/>
              <a:defRPr sz="1400" baseline="0"/>
            </a:lvl2pPr>
          </a:lstStyle>
          <a:p>
            <a:pPr lvl="0"/>
            <a:r>
              <a:rPr lang="en-US"/>
              <a:t>Click to edit Master text styles</a:t>
            </a:r>
          </a:p>
          <a:p>
            <a:pPr lvl="1"/>
            <a:r>
              <a:rPr lang="en-US"/>
              <a:t>Second level</a:t>
            </a:r>
          </a:p>
        </p:txBody>
      </p:sp>
      <p:sp>
        <p:nvSpPr>
          <p:cNvPr id="29" name="Picture Placeholder 21">
            <a:extLst>
              <a:ext uri="{FF2B5EF4-FFF2-40B4-BE49-F238E27FC236}">
                <a16:creationId xmlns:a16="http://schemas.microsoft.com/office/drawing/2014/main" id="{A7CC3667-AE49-484B-8F60-0412396C7B3C}"/>
              </a:ext>
            </a:extLst>
          </p:cNvPr>
          <p:cNvSpPr>
            <a:spLocks noGrp="1" noChangeAspect="1"/>
          </p:cNvSpPr>
          <p:nvPr>
            <p:ph type="pic" sz="quarter" idx="25"/>
          </p:nvPr>
        </p:nvSpPr>
        <p:spPr>
          <a:xfrm>
            <a:off x="7063660" y="1371600"/>
            <a:ext cx="1161288" cy="1161288"/>
          </a:xfrm>
          <a:prstGeom prst="rect">
            <a:avLst/>
          </a:prstGeom>
        </p:spPr>
        <p:txBody>
          <a:bodyPr/>
          <a:lstStyle>
            <a:lvl1pPr marL="0" indent="0">
              <a:buNone/>
              <a:defRPr sz="2000">
                <a:latin typeface="+mn-lt"/>
              </a:defRPr>
            </a:lvl1pPr>
          </a:lstStyle>
          <a:p>
            <a:r>
              <a:rPr lang="en-US"/>
              <a:t>Click icon to add picture</a:t>
            </a:r>
          </a:p>
        </p:txBody>
      </p:sp>
      <p:sp>
        <p:nvSpPr>
          <p:cNvPr id="30" name="Content Placeholder 18">
            <a:extLst>
              <a:ext uri="{FF2B5EF4-FFF2-40B4-BE49-F238E27FC236}">
                <a16:creationId xmlns:a16="http://schemas.microsoft.com/office/drawing/2014/main" id="{F6287DE0-D686-42FC-BC3F-2889FBB57797}"/>
              </a:ext>
            </a:extLst>
          </p:cNvPr>
          <p:cNvSpPr>
            <a:spLocks noGrp="1"/>
          </p:cNvSpPr>
          <p:nvPr>
            <p:ph sz="quarter" idx="26"/>
          </p:nvPr>
        </p:nvSpPr>
        <p:spPr bwMode="gray">
          <a:xfrm>
            <a:off x="8224948" y="1371600"/>
            <a:ext cx="1828800" cy="1170432"/>
          </a:xfrm>
        </p:spPr>
        <p:txBody>
          <a:bodyPr lIns="201168" tIns="0" rIns="45720" bIns="45720"/>
          <a:lstStyle>
            <a:lvl1pPr marL="0" indent="0">
              <a:lnSpc>
                <a:spcPct val="100000"/>
              </a:lnSpc>
              <a:spcAft>
                <a:spcPts val="0"/>
              </a:spcAft>
              <a:buNone/>
              <a:defRPr sz="1600" b="1" baseline="0">
                <a:solidFill>
                  <a:schemeClr val="accent2"/>
                </a:solidFill>
                <a:latin typeface="+mn-lt"/>
              </a:defRPr>
            </a:lvl1pPr>
            <a:lvl2pPr marL="0" indent="0">
              <a:lnSpc>
                <a:spcPct val="100000"/>
              </a:lnSpc>
              <a:spcBef>
                <a:spcPts val="0"/>
              </a:spcBef>
              <a:spcAft>
                <a:spcPts val="0"/>
              </a:spcAft>
              <a:buNone/>
              <a:defRPr sz="1400" b="1" baseline="0">
                <a:solidFill>
                  <a:schemeClr val="tx1"/>
                </a:solidFill>
                <a:latin typeface="+mn-lt"/>
              </a:defRPr>
            </a:lvl2pPr>
            <a:lvl3pPr marL="0" indent="0">
              <a:lnSpc>
                <a:spcPct val="100000"/>
              </a:lnSpc>
              <a:spcBef>
                <a:spcPts val="0"/>
              </a:spcBef>
              <a:spcAft>
                <a:spcPts val="0"/>
              </a:spcAft>
              <a:buNone/>
              <a:defRPr sz="1400" baseline="0">
                <a:latin typeface="+mn-lt"/>
              </a:defRPr>
            </a:lvl3pPr>
          </a:lstStyle>
          <a:p>
            <a:pPr lvl="0"/>
            <a:r>
              <a:rPr lang="en-US"/>
              <a:t>Click to edit Master text styles</a:t>
            </a:r>
          </a:p>
          <a:p>
            <a:pPr lvl="1"/>
            <a:r>
              <a:rPr lang="en-US"/>
              <a:t>Second level</a:t>
            </a:r>
          </a:p>
          <a:p>
            <a:pPr lvl="2"/>
            <a:r>
              <a:rPr lang="en-US"/>
              <a:t>Third level</a:t>
            </a:r>
          </a:p>
        </p:txBody>
      </p:sp>
      <p:sp>
        <p:nvSpPr>
          <p:cNvPr id="31" name="Content Placeholder 10">
            <a:extLst>
              <a:ext uri="{FF2B5EF4-FFF2-40B4-BE49-F238E27FC236}">
                <a16:creationId xmlns:a16="http://schemas.microsoft.com/office/drawing/2014/main" id="{FF6085DF-8435-4A17-BDFA-AE23AE2FC1EE}"/>
              </a:ext>
            </a:extLst>
          </p:cNvPr>
          <p:cNvSpPr>
            <a:spLocks noGrp="1"/>
          </p:cNvSpPr>
          <p:nvPr>
            <p:ph sz="quarter" idx="27"/>
          </p:nvPr>
        </p:nvSpPr>
        <p:spPr>
          <a:xfrm>
            <a:off x="7063660" y="2542032"/>
            <a:ext cx="2990088" cy="1170432"/>
          </a:xfrm>
        </p:spPr>
        <p:txBody>
          <a:bodyPr lIns="0" tIns="137160" rIns="45720" bIns="45720" numCol="1" spcCol="274320"/>
          <a:lstStyle>
            <a:lvl1pPr marL="0" indent="0">
              <a:lnSpc>
                <a:spcPct val="100000"/>
              </a:lnSpc>
              <a:spcBef>
                <a:spcPts val="1200"/>
              </a:spcBef>
              <a:spcAft>
                <a:spcPts val="0"/>
              </a:spcAft>
              <a:buNone/>
              <a:defRPr sz="1400"/>
            </a:lvl1pPr>
            <a:lvl2pPr marL="279400" indent="-180975">
              <a:lnSpc>
                <a:spcPct val="100000"/>
              </a:lnSpc>
              <a:spcBef>
                <a:spcPts val="600"/>
              </a:spcBef>
              <a:spcAft>
                <a:spcPts val="0"/>
              </a:spcAft>
              <a:buClr>
                <a:schemeClr val="accent1"/>
              </a:buClr>
              <a:buFont typeface="Wingdings" panose="05000000000000000000" pitchFamily="2" charset="2"/>
              <a:buChar char="§"/>
              <a:defRPr sz="1400" baseline="0"/>
            </a:lvl2pPr>
          </a:lstStyle>
          <a:p>
            <a:pPr lvl="0"/>
            <a:r>
              <a:rPr lang="en-US"/>
              <a:t>Click to edit Master text styles</a:t>
            </a:r>
          </a:p>
          <a:p>
            <a:pPr lvl="1"/>
            <a:r>
              <a:rPr lang="en-US"/>
              <a:t>Second level</a:t>
            </a:r>
          </a:p>
        </p:txBody>
      </p:sp>
      <p:sp>
        <p:nvSpPr>
          <p:cNvPr id="32" name="Picture Placeholder 21">
            <a:extLst>
              <a:ext uri="{FF2B5EF4-FFF2-40B4-BE49-F238E27FC236}">
                <a16:creationId xmlns:a16="http://schemas.microsoft.com/office/drawing/2014/main" id="{A5EBE6EA-2BA4-4049-8A99-FB11C49B33F6}"/>
              </a:ext>
            </a:extLst>
          </p:cNvPr>
          <p:cNvSpPr>
            <a:spLocks noGrp="1" noChangeAspect="1"/>
          </p:cNvSpPr>
          <p:nvPr>
            <p:ph type="pic" sz="quarter" idx="28"/>
          </p:nvPr>
        </p:nvSpPr>
        <p:spPr>
          <a:xfrm>
            <a:off x="10368922" y="1371600"/>
            <a:ext cx="1161288" cy="1161288"/>
          </a:xfrm>
          <a:prstGeom prst="rect">
            <a:avLst/>
          </a:prstGeom>
        </p:spPr>
        <p:txBody>
          <a:bodyPr/>
          <a:lstStyle>
            <a:lvl1pPr marL="0" indent="0">
              <a:buNone/>
              <a:defRPr sz="2000">
                <a:latin typeface="+mn-lt"/>
              </a:defRPr>
            </a:lvl1pPr>
          </a:lstStyle>
          <a:p>
            <a:r>
              <a:rPr lang="en-US"/>
              <a:t>Click icon to add picture</a:t>
            </a:r>
          </a:p>
        </p:txBody>
      </p:sp>
      <p:sp>
        <p:nvSpPr>
          <p:cNvPr id="33" name="Content Placeholder 18">
            <a:extLst>
              <a:ext uri="{FF2B5EF4-FFF2-40B4-BE49-F238E27FC236}">
                <a16:creationId xmlns:a16="http://schemas.microsoft.com/office/drawing/2014/main" id="{3A37D368-C6D2-4581-9BC3-FF09FEC7D8A6}"/>
              </a:ext>
            </a:extLst>
          </p:cNvPr>
          <p:cNvSpPr>
            <a:spLocks noGrp="1"/>
          </p:cNvSpPr>
          <p:nvPr>
            <p:ph sz="quarter" idx="29"/>
          </p:nvPr>
        </p:nvSpPr>
        <p:spPr bwMode="gray">
          <a:xfrm>
            <a:off x="11530210" y="1371600"/>
            <a:ext cx="1828800" cy="1170432"/>
          </a:xfrm>
        </p:spPr>
        <p:txBody>
          <a:bodyPr lIns="201168" tIns="0" rIns="45720" bIns="45720"/>
          <a:lstStyle>
            <a:lvl1pPr marL="0" indent="0">
              <a:lnSpc>
                <a:spcPct val="100000"/>
              </a:lnSpc>
              <a:spcAft>
                <a:spcPts val="0"/>
              </a:spcAft>
              <a:buNone/>
              <a:defRPr sz="1600" b="1" baseline="0">
                <a:solidFill>
                  <a:schemeClr val="accent2"/>
                </a:solidFill>
                <a:latin typeface="+mn-lt"/>
              </a:defRPr>
            </a:lvl1pPr>
            <a:lvl2pPr marL="0" indent="0">
              <a:lnSpc>
                <a:spcPct val="100000"/>
              </a:lnSpc>
              <a:spcBef>
                <a:spcPts val="0"/>
              </a:spcBef>
              <a:spcAft>
                <a:spcPts val="0"/>
              </a:spcAft>
              <a:buNone/>
              <a:defRPr sz="1400" b="1" baseline="0">
                <a:solidFill>
                  <a:schemeClr val="tx1"/>
                </a:solidFill>
                <a:latin typeface="+mn-lt"/>
              </a:defRPr>
            </a:lvl2pPr>
            <a:lvl3pPr marL="0" indent="0">
              <a:lnSpc>
                <a:spcPct val="100000"/>
              </a:lnSpc>
              <a:spcBef>
                <a:spcPts val="0"/>
              </a:spcBef>
              <a:spcAft>
                <a:spcPts val="0"/>
              </a:spcAft>
              <a:buNone/>
              <a:defRPr sz="1400" baseline="0">
                <a:latin typeface="+mn-lt"/>
              </a:defRPr>
            </a:lvl3pPr>
          </a:lstStyle>
          <a:p>
            <a:pPr lvl="0"/>
            <a:r>
              <a:rPr lang="en-US"/>
              <a:t>Click to edit Master text styles</a:t>
            </a:r>
          </a:p>
          <a:p>
            <a:pPr lvl="1"/>
            <a:r>
              <a:rPr lang="en-US"/>
              <a:t>Second level</a:t>
            </a:r>
          </a:p>
          <a:p>
            <a:pPr lvl="2"/>
            <a:r>
              <a:rPr lang="en-US"/>
              <a:t>Third level</a:t>
            </a:r>
          </a:p>
        </p:txBody>
      </p:sp>
      <p:sp>
        <p:nvSpPr>
          <p:cNvPr id="34" name="Content Placeholder 10">
            <a:extLst>
              <a:ext uri="{FF2B5EF4-FFF2-40B4-BE49-F238E27FC236}">
                <a16:creationId xmlns:a16="http://schemas.microsoft.com/office/drawing/2014/main" id="{99523ACD-6639-4D5B-8FB4-C4FDDF9A0CD3}"/>
              </a:ext>
            </a:extLst>
          </p:cNvPr>
          <p:cNvSpPr>
            <a:spLocks noGrp="1"/>
          </p:cNvSpPr>
          <p:nvPr>
            <p:ph sz="quarter" idx="30"/>
          </p:nvPr>
        </p:nvSpPr>
        <p:spPr>
          <a:xfrm>
            <a:off x="10368922" y="2542032"/>
            <a:ext cx="2990088" cy="1170432"/>
          </a:xfrm>
        </p:spPr>
        <p:txBody>
          <a:bodyPr lIns="0" tIns="137160" rIns="45720" bIns="45720" numCol="1" spcCol="274320"/>
          <a:lstStyle>
            <a:lvl1pPr marL="0" indent="0">
              <a:lnSpc>
                <a:spcPct val="100000"/>
              </a:lnSpc>
              <a:spcBef>
                <a:spcPts val="1200"/>
              </a:spcBef>
              <a:spcAft>
                <a:spcPts val="0"/>
              </a:spcAft>
              <a:buNone/>
              <a:defRPr sz="1400"/>
            </a:lvl1pPr>
            <a:lvl2pPr marL="279400" indent="-180975">
              <a:lnSpc>
                <a:spcPct val="100000"/>
              </a:lnSpc>
              <a:spcBef>
                <a:spcPts val="600"/>
              </a:spcBef>
              <a:spcAft>
                <a:spcPts val="0"/>
              </a:spcAft>
              <a:buClr>
                <a:schemeClr val="accent1"/>
              </a:buClr>
              <a:buFont typeface="Wingdings" panose="05000000000000000000" pitchFamily="2" charset="2"/>
              <a:buChar char="§"/>
              <a:defRPr sz="1400" baseline="0"/>
            </a:lvl2pPr>
          </a:lstStyle>
          <a:p>
            <a:pPr lvl="0"/>
            <a:r>
              <a:rPr lang="en-US"/>
              <a:t>Click to edit Master text styles</a:t>
            </a:r>
          </a:p>
          <a:p>
            <a:pPr lvl="1"/>
            <a:r>
              <a:rPr lang="en-US"/>
              <a:t>Second level</a:t>
            </a:r>
          </a:p>
        </p:txBody>
      </p:sp>
      <p:sp>
        <p:nvSpPr>
          <p:cNvPr id="44" name="Picture Placeholder 21">
            <a:extLst>
              <a:ext uri="{FF2B5EF4-FFF2-40B4-BE49-F238E27FC236}">
                <a16:creationId xmlns:a16="http://schemas.microsoft.com/office/drawing/2014/main" id="{90179569-C7AB-4BD1-AAE6-811835252932}"/>
              </a:ext>
            </a:extLst>
          </p:cNvPr>
          <p:cNvSpPr>
            <a:spLocks noGrp="1" noChangeAspect="1"/>
          </p:cNvSpPr>
          <p:nvPr>
            <p:ph type="pic" sz="quarter" idx="31"/>
          </p:nvPr>
        </p:nvSpPr>
        <p:spPr>
          <a:xfrm>
            <a:off x="453136" y="4323159"/>
            <a:ext cx="1161288" cy="1161288"/>
          </a:xfrm>
          <a:prstGeom prst="rect">
            <a:avLst/>
          </a:prstGeom>
        </p:spPr>
        <p:txBody>
          <a:bodyPr/>
          <a:lstStyle>
            <a:lvl1pPr marL="0" indent="0">
              <a:buNone/>
              <a:defRPr sz="2000">
                <a:latin typeface="+mn-lt"/>
              </a:defRPr>
            </a:lvl1pPr>
          </a:lstStyle>
          <a:p>
            <a:r>
              <a:rPr lang="en-US"/>
              <a:t>Click icon to add picture</a:t>
            </a:r>
          </a:p>
        </p:txBody>
      </p:sp>
      <p:sp>
        <p:nvSpPr>
          <p:cNvPr id="45" name="Content Placeholder 18">
            <a:extLst>
              <a:ext uri="{FF2B5EF4-FFF2-40B4-BE49-F238E27FC236}">
                <a16:creationId xmlns:a16="http://schemas.microsoft.com/office/drawing/2014/main" id="{976895A6-B1BF-4F90-89D8-331B8EB9E0C9}"/>
              </a:ext>
            </a:extLst>
          </p:cNvPr>
          <p:cNvSpPr>
            <a:spLocks noGrp="1"/>
          </p:cNvSpPr>
          <p:nvPr>
            <p:ph sz="quarter" idx="32"/>
          </p:nvPr>
        </p:nvSpPr>
        <p:spPr bwMode="gray">
          <a:xfrm>
            <a:off x="1614424" y="4323159"/>
            <a:ext cx="1828800" cy="1170432"/>
          </a:xfrm>
        </p:spPr>
        <p:txBody>
          <a:bodyPr lIns="201168" tIns="0" rIns="45720" bIns="45720"/>
          <a:lstStyle>
            <a:lvl1pPr marL="0" indent="0">
              <a:lnSpc>
                <a:spcPct val="100000"/>
              </a:lnSpc>
              <a:spcAft>
                <a:spcPts val="0"/>
              </a:spcAft>
              <a:buNone/>
              <a:defRPr sz="1600" b="1" baseline="0">
                <a:solidFill>
                  <a:schemeClr val="accent2"/>
                </a:solidFill>
                <a:latin typeface="+mn-lt"/>
              </a:defRPr>
            </a:lvl1pPr>
            <a:lvl2pPr marL="0" indent="0">
              <a:lnSpc>
                <a:spcPct val="100000"/>
              </a:lnSpc>
              <a:spcBef>
                <a:spcPts val="0"/>
              </a:spcBef>
              <a:spcAft>
                <a:spcPts val="0"/>
              </a:spcAft>
              <a:buNone/>
              <a:defRPr sz="1400" b="1" baseline="0">
                <a:solidFill>
                  <a:schemeClr val="tx1"/>
                </a:solidFill>
                <a:latin typeface="+mn-lt"/>
              </a:defRPr>
            </a:lvl2pPr>
            <a:lvl3pPr marL="0" indent="0">
              <a:lnSpc>
                <a:spcPct val="100000"/>
              </a:lnSpc>
              <a:spcBef>
                <a:spcPts val="0"/>
              </a:spcBef>
              <a:spcAft>
                <a:spcPts val="0"/>
              </a:spcAft>
              <a:buNone/>
              <a:defRPr sz="1400" baseline="0">
                <a:latin typeface="+mn-lt"/>
              </a:defRPr>
            </a:lvl3pPr>
          </a:lstStyle>
          <a:p>
            <a:pPr lvl="0"/>
            <a:r>
              <a:rPr lang="en-US"/>
              <a:t>Click to edit Master text styles</a:t>
            </a:r>
          </a:p>
          <a:p>
            <a:pPr lvl="1"/>
            <a:r>
              <a:rPr lang="en-US"/>
              <a:t>Second level</a:t>
            </a:r>
          </a:p>
          <a:p>
            <a:pPr lvl="2"/>
            <a:r>
              <a:rPr lang="en-US"/>
              <a:t>Third level</a:t>
            </a:r>
          </a:p>
        </p:txBody>
      </p:sp>
      <p:sp>
        <p:nvSpPr>
          <p:cNvPr id="49" name="Content Placeholder 10">
            <a:extLst>
              <a:ext uri="{FF2B5EF4-FFF2-40B4-BE49-F238E27FC236}">
                <a16:creationId xmlns:a16="http://schemas.microsoft.com/office/drawing/2014/main" id="{791F11AF-A780-4A81-92C2-3842CD0A20A9}"/>
              </a:ext>
            </a:extLst>
          </p:cNvPr>
          <p:cNvSpPr>
            <a:spLocks noGrp="1"/>
          </p:cNvSpPr>
          <p:nvPr>
            <p:ph sz="quarter" idx="33"/>
          </p:nvPr>
        </p:nvSpPr>
        <p:spPr>
          <a:xfrm>
            <a:off x="453136" y="5493591"/>
            <a:ext cx="2990088" cy="1170432"/>
          </a:xfrm>
        </p:spPr>
        <p:txBody>
          <a:bodyPr lIns="0" tIns="137160" rIns="45720" bIns="45720" numCol="1" spcCol="274320"/>
          <a:lstStyle>
            <a:lvl1pPr marL="0" indent="0">
              <a:lnSpc>
                <a:spcPct val="100000"/>
              </a:lnSpc>
              <a:spcBef>
                <a:spcPts val="1200"/>
              </a:spcBef>
              <a:spcAft>
                <a:spcPts val="0"/>
              </a:spcAft>
              <a:buNone/>
              <a:defRPr sz="1400"/>
            </a:lvl1pPr>
            <a:lvl2pPr marL="279400" indent="-180975">
              <a:lnSpc>
                <a:spcPct val="100000"/>
              </a:lnSpc>
              <a:spcBef>
                <a:spcPts val="600"/>
              </a:spcBef>
              <a:spcAft>
                <a:spcPts val="0"/>
              </a:spcAft>
              <a:buClr>
                <a:schemeClr val="accent1"/>
              </a:buClr>
              <a:buFont typeface="Wingdings" panose="05000000000000000000" pitchFamily="2" charset="2"/>
              <a:buChar char="§"/>
              <a:defRPr sz="1400" baseline="0"/>
            </a:lvl2pPr>
          </a:lstStyle>
          <a:p>
            <a:pPr lvl="0"/>
            <a:r>
              <a:rPr lang="en-US"/>
              <a:t>Click to edit Master text styles</a:t>
            </a:r>
          </a:p>
          <a:p>
            <a:pPr lvl="1"/>
            <a:r>
              <a:rPr lang="en-US"/>
              <a:t>Second level</a:t>
            </a:r>
          </a:p>
        </p:txBody>
      </p:sp>
      <p:sp>
        <p:nvSpPr>
          <p:cNvPr id="50" name="Picture Placeholder 21">
            <a:extLst>
              <a:ext uri="{FF2B5EF4-FFF2-40B4-BE49-F238E27FC236}">
                <a16:creationId xmlns:a16="http://schemas.microsoft.com/office/drawing/2014/main" id="{F55EA643-9D00-453D-A6DD-1E7E41ED78C2}"/>
              </a:ext>
            </a:extLst>
          </p:cNvPr>
          <p:cNvSpPr>
            <a:spLocks noGrp="1" noChangeAspect="1"/>
          </p:cNvSpPr>
          <p:nvPr>
            <p:ph type="pic" sz="quarter" idx="34"/>
          </p:nvPr>
        </p:nvSpPr>
        <p:spPr>
          <a:xfrm>
            <a:off x="3758398" y="4323159"/>
            <a:ext cx="1161288" cy="1161288"/>
          </a:xfrm>
          <a:prstGeom prst="rect">
            <a:avLst/>
          </a:prstGeom>
        </p:spPr>
        <p:txBody>
          <a:bodyPr/>
          <a:lstStyle>
            <a:lvl1pPr marL="0" indent="0">
              <a:buNone/>
              <a:defRPr sz="2000">
                <a:latin typeface="+mn-lt"/>
              </a:defRPr>
            </a:lvl1pPr>
          </a:lstStyle>
          <a:p>
            <a:r>
              <a:rPr lang="en-US"/>
              <a:t>Click icon to add picture</a:t>
            </a:r>
          </a:p>
        </p:txBody>
      </p:sp>
      <p:sp>
        <p:nvSpPr>
          <p:cNvPr id="51" name="Content Placeholder 18">
            <a:extLst>
              <a:ext uri="{FF2B5EF4-FFF2-40B4-BE49-F238E27FC236}">
                <a16:creationId xmlns:a16="http://schemas.microsoft.com/office/drawing/2014/main" id="{75E1B793-A02F-440C-B167-D3DA88861F34}"/>
              </a:ext>
            </a:extLst>
          </p:cNvPr>
          <p:cNvSpPr>
            <a:spLocks noGrp="1"/>
          </p:cNvSpPr>
          <p:nvPr>
            <p:ph sz="quarter" idx="35"/>
          </p:nvPr>
        </p:nvSpPr>
        <p:spPr bwMode="gray">
          <a:xfrm>
            <a:off x="4919686" y="4323159"/>
            <a:ext cx="1828800" cy="1170432"/>
          </a:xfrm>
        </p:spPr>
        <p:txBody>
          <a:bodyPr lIns="201168" tIns="0" rIns="45720" bIns="45720"/>
          <a:lstStyle>
            <a:lvl1pPr marL="0" indent="0">
              <a:lnSpc>
                <a:spcPct val="100000"/>
              </a:lnSpc>
              <a:spcAft>
                <a:spcPts val="0"/>
              </a:spcAft>
              <a:buNone/>
              <a:defRPr sz="1600" b="1" baseline="0">
                <a:solidFill>
                  <a:schemeClr val="accent2"/>
                </a:solidFill>
                <a:latin typeface="+mn-lt"/>
              </a:defRPr>
            </a:lvl1pPr>
            <a:lvl2pPr marL="0" indent="0">
              <a:lnSpc>
                <a:spcPct val="100000"/>
              </a:lnSpc>
              <a:spcBef>
                <a:spcPts val="0"/>
              </a:spcBef>
              <a:spcAft>
                <a:spcPts val="0"/>
              </a:spcAft>
              <a:buNone/>
              <a:defRPr sz="1400" b="1" baseline="0">
                <a:solidFill>
                  <a:schemeClr val="tx1"/>
                </a:solidFill>
                <a:latin typeface="+mn-lt"/>
              </a:defRPr>
            </a:lvl2pPr>
            <a:lvl3pPr marL="0" indent="0">
              <a:lnSpc>
                <a:spcPct val="100000"/>
              </a:lnSpc>
              <a:spcBef>
                <a:spcPts val="0"/>
              </a:spcBef>
              <a:spcAft>
                <a:spcPts val="0"/>
              </a:spcAft>
              <a:buNone/>
              <a:defRPr sz="1400" baseline="0">
                <a:latin typeface="+mn-lt"/>
              </a:defRPr>
            </a:lvl3pPr>
          </a:lstStyle>
          <a:p>
            <a:pPr lvl="0"/>
            <a:r>
              <a:rPr lang="en-US"/>
              <a:t>Click to edit Master text styles</a:t>
            </a:r>
          </a:p>
          <a:p>
            <a:pPr lvl="1"/>
            <a:r>
              <a:rPr lang="en-US"/>
              <a:t>Second level</a:t>
            </a:r>
          </a:p>
          <a:p>
            <a:pPr lvl="2"/>
            <a:r>
              <a:rPr lang="en-US"/>
              <a:t>Third level</a:t>
            </a:r>
          </a:p>
        </p:txBody>
      </p:sp>
      <p:sp>
        <p:nvSpPr>
          <p:cNvPr id="52" name="Content Placeholder 10">
            <a:extLst>
              <a:ext uri="{FF2B5EF4-FFF2-40B4-BE49-F238E27FC236}">
                <a16:creationId xmlns:a16="http://schemas.microsoft.com/office/drawing/2014/main" id="{69C7E0A0-DDB5-48F6-BF48-DA938BF3949F}"/>
              </a:ext>
            </a:extLst>
          </p:cNvPr>
          <p:cNvSpPr>
            <a:spLocks noGrp="1"/>
          </p:cNvSpPr>
          <p:nvPr>
            <p:ph sz="quarter" idx="36"/>
          </p:nvPr>
        </p:nvSpPr>
        <p:spPr>
          <a:xfrm>
            <a:off x="3758398" y="5493591"/>
            <a:ext cx="2990088" cy="1170432"/>
          </a:xfrm>
        </p:spPr>
        <p:txBody>
          <a:bodyPr lIns="0" tIns="137160" rIns="45720" bIns="45720" numCol="1" spcCol="274320"/>
          <a:lstStyle>
            <a:lvl1pPr marL="0" indent="0">
              <a:lnSpc>
                <a:spcPct val="100000"/>
              </a:lnSpc>
              <a:spcBef>
                <a:spcPts val="1200"/>
              </a:spcBef>
              <a:spcAft>
                <a:spcPts val="0"/>
              </a:spcAft>
              <a:buNone/>
              <a:defRPr sz="1400"/>
            </a:lvl1pPr>
            <a:lvl2pPr marL="279400" indent="-180975">
              <a:lnSpc>
                <a:spcPct val="100000"/>
              </a:lnSpc>
              <a:spcBef>
                <a:spcPts val="600"/>
              </a:spcBef>
              <a:spcAft>
                <a:spcPts val="0"/>
              </a:spcAft>
              <a:buClr>
                <a:schemeClr val="accent1"/>
              </a:buClr>
              <a:buFont typeface="Wingdings" panose="05000000000000000000" pitchFamily="2" charset="2"/>
              <a:buChar char="§"/>
              <a:defRPr sz="1400" baseline="0"/>
            </a:lvl2pPr>
          </a:lstStyle>
          <a:p>
            <a:pPr lvl="0"/>
            <a:r>
              <a:rPr lang="en-US"/>
              <a:t>Click to edit Master text styles</a:t>
            </a:r>
          </a:p>
          <a:p>
            <a:pPr lvl="1"/>
            <a:r>
              <a:rPr lang="en-US"/>
              <a:t>Second level</a:t>
            </a:r>
          </a:p>
        </p:txBody>
      </p:sp>
      <p:sp>
        <p:nvSpPr>
          <p:cNvPr id="53" name="Picture Placeholder 21">
            <a:extLst>
              <a:ext uri="{FF2B5EF4-FFF2-40B4-BE49-F238E27FC236}">
                <a16:creationId xmlns:a16="http://schemas.microsoft.com/office/drawing/2014/main" id="{2E92EE44-D593-4BC7-A4DF-65FEA820B873}"/>
              </a:ext>
            </a:extLst>
          </p:cNvPr>
          <p:cNvSpPr>
            <a:spLocks noGrp="1" noChangeAspect="1"/>
          </p:cNvSpPr>
          <p:nvPr>
            <p:ph type="pic" sz="quarter" idx="37"/>
          </p:nvPr>
        </p:nvSpPr>
        <p:spPr>
          <a:xfrm>
            <a:off x="7063660" y="4323159"/>
            <a:ext cx="1161288" cy="1161288"/>
          </a:xfrm>
          <a:prstGeom prst="rect">
            <a:avLst/>
          </a:prstGeom>
        </p:spPr>
        <p:txBody>
          <a:bodyPr/>
          <a:lstStyle>
            <a:lvl1pPr marL="0" indent="0">
              <a:buNone/>
              <a:defRPr sz="2000">
                <a:latin typeface="+mn-lt"/>
              </a:defRPr>
            </a:lvl1pPr>
          </a:lstStyle>
          <a:p>
            <a:r>
              <a:rPr lang="en-US"/>
              <a:t>Click icon to add picture</a:t>
            </a:r>
          </a:p>
        </p:txBody>
      </p:sp>
      <p:sp>
        <p:nvSpPr>
          <p:cNvPr id="54" name="Content Placeholder 18">
            <a:extLst>
              <a:ext uri="{FF2B5EF4-FFF2-40B4-BE49-F238E27FC236}">
                <a16:creationId xmlns:a16="http://schemas.microsoft.com/office/drawing/2014/main" id="{F74153E4-DCA7-457B-9DB1-38B2FD8532EA}"/>
              </a:ext>
            </a:extLst>
          </p:cNvPr>
          <p:cNvSpPr>
            <a:spLocks noGrp="1"/>
          </p:cNvSpPr>
          <p:nvPr>
            <p:ph sz="quarter" idx="38"/>
          </p:nvPr>
        </p:nvSpPr>
        <p:spPr bwMode="gray">
          <a:xfrm>
            <a:off x="8224948" y="4323159"/>
            <a:ext cx="1828800" cy="1170432"/>
          </a:xfrm>
        </p:spPr>
        <p:txBody>
          <a:bodyPr lIns="201168" tIns="0" rIns="45720" bIns="45720"/>
          <a:lstStyle>
            <a:lvl1pPr marL="0" indent="0">
              <a:lnSpc>
                <a:spcPct val="100000"/>
              </a:lnSpc>
              <a:spcAft>
                <a:spcPts val="0"/>
              </a:spcAft>
              <a:buNone/>
              <a:defRPr sz="1600" b="1" baseline="0">
                <a:solidFill>
                  <a:schemeClr val="accent2"/>
                </a:solidFill>
                <a:latin typeface="+mn-lt"/>
              </a:defRPr>
            </a:lvl1pPr>
            <a:lvl2pPr marL="0" indent="0">
              <a:lnSpc>
                <a:spcPct val="100000"/>
              </a:lnSpc>
              <a:spcBef>
                <a:spcPts val="0"/>
              </a:spcBef>
              <a:spcAft>
                <a:spcPts val="0"/>
              </a:spcAft>
              <a:buNone/>
              <a:defRPr sz="1400" b="1" baseline="0">
                <a:solidFill>
                  <a:schemeClr val="tx1"/>
                </a:solidFill>
                <a:latin typeface="+mn-lt"/>
              </a:defRPr>
            </a:lvl2pPr>
            <a:lvl3pPr marL="0" indent="0">
              <a:lnSpc>
                <a:spcPct val="100000"/>
              </a:lnSpc>
              <a:spcBef>
                <a:spcPts val="0"/>
              </a:spcBef>
              <a:spcAft>
                <a:spcPts val="0"/>
              </a:spcAft>
              <a:buNone/>
              <a:defRPr sz="1400" baseline="0">
                <a:latin typeface="+mn-lt"/>
              </a:defRPr>
            </a:lvl3pPr>
          </a:lstStyle>
          <a:p>
            <a:pPr lvl="0"/>
            <a:r>
              <a:rPr lang="en-US"/>
              <a:t>Click to edit Master text styles</a:t>
            </a:r>
          </a:p>
          <a:p>
            <a:pPr lvl="1"/>
            <a:r>
              <a:rPr lang="en-US"/>
              <a:t>Second level</a:t>
            </a:r>
          </a:p>
          <a:p>
            <a:pPr lvl="2"/>
            <a:r>
              <a:rPr lang="en-US"/>
              <a:t>Third level</a:t>
            </a:r>
          </a:p>
        </p:txBody>
      </p:sp>
      <p:sp>
        <p:nvSpPr>
          <p:cNvPr id="55" name="Content Placeholder 10">
            <a:extLst>
              <a:ext uri="{FF2B5EF4-FFF2-40B4-BE49-F238E27FC236}">
                <a16:creationId xmlns:a16="http://schemas.microsoft.com/office/drawing/2014/main" id="{191CBC5E-5F7E-4323-B1FB-7318B45B749A}"/>
              </a:ext>
            </a:extLst>
          </p:cNvPr>
          <p:cNvSpPr>
            <a:spLocks noGrp="1"/>
          </p:cNvSpPr>
          <p:nvPr>
            <p:ph sz="quarter" idx="39"/>
          </p:nvPr>
        </p:nvSpPr>
        <p:spPr>
          <a:xfrm>
            <a:off x="7063660" y="5493591"/>
            <a:ext cx="2990088" cy="1170432"/>
          </a:xfrm>
        </p:spPr>
        <p:txBody>
          <a:bodyPr lIns="0" tIns="137160" rIns="45720" bIns="45720" numCol="1" spcCol="274320"/>
          <a:lstStyle>
            <a:lvl1pPr marL="0" indent="0">
              <a:lnSpc>
                <a:spcPct val="100000"/>
              </a:lnSpc>
              <a:spcBef>
                <a:spcPts val="1200"/>
              </a:spcBef>
              <a:spcAft>
                <a:spcPts val="0"/>
              </a:spcAft>
              <a:buNone/>
              <a:defRPr sz="1400"/>
            </a:lvl1pPr>
            <a:lvl2pPr marL="279400" indent="-180975">
              <a:lnSpc>
                <a:spcPct val="100000"/>
              </a:lnSpc>
              <a:spcBef>
                <a:spcPts val="600"/>
              </a:spcBef>
              <a:spcAft>
                <a:spcPts val="0"/>
              </a:spcAft>
              <a:buClr>
                <a:schemeClr val="accent1"/>
              </a:buClr>
              <a:buFont typeface="Wingdings" panose="05000000000000000000" pitchFamily="2" charset="2"/>
              <a:buChar char="§"/>
              <a:defRPr sz="1400" baseline="0"/>
            </a:lvl2pPr>
          </a:lstStyle>
          <a:p>
            <a:pPr lvl="0"/>
            <a:r>
              <a:rPr lang="en-US"/>
              <a:t>Click to edit Master text styles</a:t>
            </a:r>
          </a:p>
          <a:p>
            <a:pPr lvl="1"/>
            <a:r>
              <a:rPr lang="en-US"/>
              <a:t>Second level</a:t>
            </a:r>
          </a:p>
        </p:txBody>
      </p:sp>
      <p:sp>
        <p:nvSpPr>
          <p:cNvPr id="56" name="Picture Placeholder 21">
            <a:extLst>
              <a:ext uri="{FF2B5EF4-FFF2-40B4-BE49-F238E27FC236}">
                <a16:creationId xmlns:a16="http://schemas.microsoft.com/office/drawing/2014/main" id="{6D201413-790C-4F6E-8CBF-378CD79957C8}"/>
              </a:ext>
            </a:extLst>
          </p:cNvPr>
          <p:cNvSpPr>
            <a:spLocks noGrp="1" noChangeAspect="1"/>
          </p:cNvSpPr>
          <p:nvPr>
            <p:ph type="pic" sz="quarter" idx="40"/>
          </p:nvPr>
        </p:nvSpPr>
        <p:spPr>
          <a:xfrm>
            <a:off x="10368922" y="4323159"/>
            <a:ext cx="1161288" cy="1161288"/>
          </a:xfrm>
          <a:prstGeom prst="rect">
            <a:avLst/>
          </a:prstGeom>
        </p:spPr>
        <p:txBody>
          <a:bodyPr/>
          <a:lstStyle>
            <a:lvl1pPr marL="0" indent="0">
              <a:buNone/>
              <a:defRPr sz="2000">
                <a:latin typeface="+mn-lt"/>
              </a:defRPr>
            </a:lvl1pPr>
          </a:lstStyle>
          <a:p>
            <a:r>
              <a:rPr lang="en-US"/>
              <a:t>Click icon to add picture</a:t>
            </a:r>
          </a:p>
        </p:txBody>
      </p:sp>
      <p:sp>
        <p:nvSpPr>
          <p:cNvPr id="57" name="Content Placeholder 18">
            <a:extLst>
              <a:ext uri="{FF2B5EF4-FFF2-40B4-BE49-F238E27FC236}">
                <a16:creationId xmlns:a16="http://schemas.microsoft.com/office/drawing/2014/main" id="{84F3C95D-4180-4720-BE86-3FB8B6A30D87}"/>
              </a:ext>
            </a:extLst>
          </p:cNvPr>
          <p:cNvSpPr>
            <a:spLocks noGrp="1"/>
          </p:cNvSpPr>
          <p:nvPr>
            <p:ph sz="quarter" idx="41"/>
          </p:nvPr>
        </p:nvSpPr>
        <p:spPr bwMode="gray">
          <a:xfrm>
            <a:off x="11530210" y="4323159"/>
            <a:ext cx="1828800" cy="1170432"/>
          </a:xfrm>
        </p:spPr>
        <p:txBody>
          <a:bodyPr lIns="201168" tIns="0" rIns="45720" bIns="45720"/>
          <a:lstStyle>
            <a:lvl1pPr marL="0" indent="0">
              <a:lnSpc>
                <a:spcPct val="100000"/>
              </a:lnSpc>
              <a:spcAft>
                <a:spcPts val="0"/>
              </a:spcAft>
              <a:buNone/>
              <a:defRPr sz="1600" b="1" baseline="0">
                <a:solidFill>
                  <a:schemeClr val="accent2"/>
                </a:solidFill>
                <a:latin typeface="+mn-lt"/>
              </a:defRPr>
            </a:lvl1pPr>
            <a:lvl2pPr marL="0" indent="0">
              <a:lnSpc>
                <a:spcPct val="100000"/>
              </a:lnSpc>
              <a:spcBef>
                <a:spcPts val="0"/>
              </a:spcBef>
              <a:spcAft>
                <a:spcPts val="0"/>
              </a:spcAft>
              <a:buNone/>
              <a:defRPr sz="1400" b="1" baseline="0">
                <a:solidFill>
                  <a:schemeClr val="tx1"/>
                </a:solidFill>
                <a:latin typeface="+mn-lt"/>
              </a:defRPr>
            </a:lvl2pPr>
            <a:lvl3pPr marL="0" indent="0">
              <a:lnSpc>
                <a:spcPct val="100000"/>
              </a:lnSpc>
              <a:spcBef>
                <a:spcPts val="0"/>
              </a:spcBef>
              <a:spcAft>
                <a:spcPts val="0"/>
              </a:spcAft>
              <a:buNone/>
              <a:defRPr sz="1400" baseline="0">
                <a:latin typeface="+mn-lt"/>
              </a:defRPr>
            </a:lvl3pPr>
          </a:lstStyle>
          <a:p>
            <a:pPr lvl="0"/>
            <a:r>
              <a:rPr lang="en-US"/>
              <a:t>Click to edit Master text styles</a:t>
            </a:r>
          </a:p>
          <a:p>
            <a:pPr lvl="1"/>
            <a:r>
              <a:rPr lang="en-US"/>
              <a:t>Second level</a:t>
            </a:r>
          </a:p>
          <a:p>
            <a:pPr lvl="2"/>
            <a:r>
              <a:rPr lang="en-US"/>
              <a:t>Third level</a:t>
            </a:r>
          </a:p>
        </p:txBody>
      </p:sp>
      <p:sp>
        <p:nvSpPr>
          <p:cNvPr id="58" name="Content Placeholder 10">
            <a:extLst>
              <a:ext uri="{FF2B5EF4-FFF2-40B4-BE49-F238E27FC236}">
                <a16:creationId xmlns:a16="http://schemas.microsoft.com/office/drawing/2014/main" id="{9140A57C-03A3-4070-BADF-05F5FC919613}"/>
              </a:ext>
            </a:extLst>
          </p:cNvPr>
          <p:cNvSpPr>
            <a:spLocks noGrp="1"/>
          </p:cNvSpPr>
          <p:nvPr>
            <p:ph sz="quarter" idx="42"/>
          </p:nvPr>
        </p:nvSpPr>
        <p:spPr>
          <a:xfrm>
            <a:off x="10368922" y="5493591"/>
            <a:ext cx="2990088" cy="1170432"/>
          </a:xfrm>
        </p:spPr>
        <p:txBody>
          <a:bodyPr lIns="0" tIns="137160" rIns="45720" bIns="45720" numCol="1" spcCol="274320"/>
          <a:lstStyle>
            <a:lvl1pPr marL="0" indent="0">
              <a:lnSpc>
                <a:spcPct val="100000"/>
              </a:lnSpc>
              <a:spcBef>
                <a:spcPts val="1200"/>
              </a:spcBef>
              <a:spcAft>
                <a:spcPts val="0"/>
              </a:spcAft>
              <a:buNone/>
              <a:defRPr sz="1400"/>
            </a:lvl1pPr>
            <a:lvl2pPr marL="279400" indent="-180975">
              <a:lnSpc>
                <a:spcPct val="100000"/>
              </a:lnSpc>
              <a:spcBef>
                <a:spcPts val="600"/>
              </a:spcBef>
              <a:spcAft>
                <a:spcPts val="0"/>
              </a:spcAft>
              <a:buClr>
                <a:schemeClr val="accent1"/>
              </a:buClr>
              <a:buFont typeface="Wingdings" panose="05000000000000000000" pitchFamily="2" charset="2"/>
              <a:buChar char="§"/>
              <a:defRPr sz="1400" baseline="0"/>
            </a:lvl2pPr>
          </a:lstStyle>
          <a:p>
            <a:pPr lvl="0"/>
            <a:r>
              <a:rPr lang="en-US"/>
              <a:t>Click to edit Master text styles</a:t>
            </a:r>
          </a:p>
          <a:p>
            <a:pPr lvl="1"/>
            <a:r>
              <a:rPr lang="en-US"/>
              <a:t>Second level</a:t>
            </a:r>
          </a:p>
        </p:txBody>
      </p:sp>
      <p:cxnSp>
        <p:nvCxnSpPr>
          <p:cNvPr id="61" name="Straight Connector 60">
            <a:extLst>
              <a:ext uri="{FF2B5EF4-FFF2-40B4-BE49-F238E27FC236}">
                <a16:creationId xmlns:a16="http://schemas.microsoft.com/office/drawing/2014/main" id="{A57C0202-01D7-446A-9F25-5B30AF483256}"/>
              </a:ext>
            </a:extLst>
          </p:cNvPr>
          <p:cNvCxnSpPr/>
          <p:nvPr userDrawn="1"/>
        </p:nvCxnSpPr>
        <p:spPr bwMode="auto">
          <a:xfrm>
            <a:off x="3556000" y="1371600"/>
            <a:ext cx="0" cy="5330952"/>
          </a:xfrm>
          <a:prstGeom prst="line">
            <a:avLst/>
          </a:prstGeom>
          <a:noFill/>
          <a:ln w="19050" cap="flat" cmpd="sng" algn="ctr">
            <a:solidFill>
              <a:schemeClr val="accent1"/>
            </a:solidFill>
            <a:prstDash val="solid"/>
            <a:miter lim="800000"/>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59" name="Straight Connector 58">
            <a:extLst>
              <a:ext uri="{FF2B5EF4-FFF2-40B4-BE49-F238E27FC236}">
                <a16:creationId xmlns:a16="http://schemas.microsoft.com/office/drawing/2014/main" id="{F67F9D6A-0505-4A54-BDB4-E0BBB7A4B0DA}"/>
              </a:ext>
            </a:extLst>
          </p:cNvPr>
          <p:cNvCxnSpPr/>
          <p:nvPr userDrawn="1"/>
        </p:nvCxnSpPr>
        <p:spPr bwMode="auto">
          <a:xfrm>
            <a:off x="6861262" y="1371600"/>
            <a:ext cx="0" cy="5334000"/>
          </a:xfrm>
          <a:prstGeom prst="line">
            <a:avLst/>
          </a:prstGeom>
          <a:noFill/>
          <a:ln w="19050" cap="flat" cmpd="sng" algn="ctr">
            <a:solidFill>
              <a:schemeClr val="accent1"/>
            </a:solidFill>
            <a:prstDash val="solid"/>
            <a:miter lim="800000"/>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60" name="Straight Connector 59">
            <a:extLst>
              <a:ext uri="{FF2B5EF4-FFF2-40B4-BE49-F238E27FC236}">
                <a16:creationId xmlns:a16="http://schemas.microsoft.com/office/drawing/2014/main" id="{93419F73-2F57-4273-A4F1-4FBAB6F156CF}"/>
              </a:ext>
            </a:extLst>
          </p:cNvPr>
          <p:cNvCxnSpPr/>
          <p:nvPr userDrawn="1"/>
        </p:nvCxnSpPr>
        <p:spPr bwMode="auto">
          <a:xfrm>
            <a:off x="10166524" y="1371600"/>
            <a:ext cx="0" cy="5330952"/>
          </a:xfrm>
          <a:prstGeom prst="line">
            <a:avLst/>
          </a:prstGeom>
          <a:noFill/>
          <a:ln w="19050" cap="flat" cmpd="sng" algn="ctr">
            <a:solidFill>
              <a:schemeClr val="accent1"/>
            </a:solidFill>
            <a:prstDash val="solid"/>
            <a:miter lim="800000"/>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62" name="Straight Connector 61">
            <a:extLst>
              <a:ext uri="{FF2B5EF4-FFF2-40B4-BE49-F238E27FC236}">
                <a16:creationId xmlns:a16="http://schemas.microsoft.com/office/drawing/2014/main" id="{A035B7E6-A325-4D09-B6CD-E36D65860317}"/>
              </a:ext>
            </a:extLst>
          </p:cNvPr>
          <p:cNvCxnSpPr/>
          <p:nvPr userDrawn="1"/>
        </p:nvCxnSpPr>
        <p:spPr bwMode="auto">
          <a:xfrm>
            <a:off x="453135" y="4038600"/>
            <a:ext cx="12910440" cy="0"/>
          </a:xfrm>
          <a:prstGeom prst="line">
            <a:avLst/>
          </a:prstGeom>
          <a:noFill/>
          <a:ln w="19050" cap="flat" cmpd="sng" algn="ctr">
            <a:solidFill>
              <a:schemeClr val="accent1"/>
            </a:solidFill>
            <a:prstDash val="solid"/>
            <a:miter lim="800000"/>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3" name="Footer Placeholder 2">
            <a:extLst>
              <a:ext uri="{FF2B5EF4-FFF2-40B4-BE49-F238E27FC236}">
                <a16:creationId xmlns:a16="http://schemas.microsoft.com/office/drawing/2014/main" id="{F188F56A-F396-4728-A977-11ADB0011DBD}"/>
              </a:ext>
            </a:extLst>
          </p:cNvPr>
          <p:cNvSpPr>
            <a:spLocks noGrp="1"/>
          </p:cNvSpPr>
          <p:nvPr>
            <p:ph type="ftr" sz="quarter" idx="10"/>
          </p:nvPr>
        </p:nvSpPr>
        <p:spPr/>
        <p:txBody>
          <a:bodyPr/>
          <a:lstStyle/>
          <a:p>
            <a:r>
              <a:rPr lang="en-US" altLang="en-US"/>
              <a:t>&lt;title&gt;, &lt;date&gt; | Manatt, Phelps &amp; Phillips, LLP</a:t>
            </a:r>
          </a:p>
        </p:txBody>
      </p:sp>
    </p:spTree>
    <p:extLst>
      <p:ext uri="{BB962C8B-B14F-4D97-AF65-F5344CB8AC3E}">
        <p14:creationId xmlns:p14="http://schemas.microsoft.com/office/powerpoint/2010/main" val="2486177940"/>
      </p:ext>
    </p:extLst>
  </p:cSld>
  <p:clrMapOvr>
    <a:masterClrMapping/>
  </p:clrMapOvr>
  <p:extLst>
    <p:ext uri="{DCECCB84-F9BA-43D5-87BE-67443E8EF086}">
      <p15:sldGuideLst xmlns:p15="http://schemas.microsoft.com/office/powerpoint/2012/main">
        <p15:guide id="1" orient="horz" pos="2448">
          <p15:clr>
            <a:srgbClr val="FBAE40"/>
          </p15:clr>
        </p15:guide>
        <p15:guide id="2" pos="4352">
          <p15:clr>
            <a:srgbClr val="FBAE40"/>
          </p15:clr>
        </p15:guide>
        <p15:guide id="3" pos="285">
          <p15:clr>
            <a:srgbClr val="FBAE40"/>
          </p15:clr>
        </p15:guide>
        <p15:guide id="4" pos="8418">
          <p15:clr>
            <a:srgbClr val="FBAE40"/>
          </p15:clr>
        </p15:guide>
      </p15:sldGuideLst>
    </p:ext>
  </p:extLst>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1-Author">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a:t>Click to edit Master title style</a:t>
            </a:r>
          </a:p>
        </p:txBody>
      </p:sp>
      <p:sp>
        <p:nvSpPr>
          <p:cNvPr id="22" name="Picture Placeholder 21"/>
          <p:cNvSpPr>
            <a:spLocks noGrp="1"/>
          </p:cNvSpPr>
          <p:nvPr>
            <p:ph type="pic" sz="quarter" idx="14"/>
          </p:nvPr>
        </p:nvSpPr>
        <p:spPr>
          <a:xfrm>
            <a:off x="3703707" y="2209798"/>
            <a:ext cx="3200400" cy="3200400"/>
          </a:xfrm>
          <a:prstGeom prst="rect">
            <a:avLst/>
          </a:prstGeom>
        </p:spPr>
        <p:txBody>
          <a:bodyPr/>
          <a:lstStyle>
            <a:lvl1pPr marL="0" indent="0">
              <a:buNone/>
              <a:defRPr/>
            </a:lvl1pPr>
          </a:lstStyle>
          <a:p>
            <a:r>
              <a:rPr lang="en-US"/>
              <a:t>Click icon to add picture</a:t>
            </a:r>
          </a:p>
        </p:txBody>
      </p:sp>
      <p:sp>
        <p:nvSpPr>
          <p:cNvPr id="13" name="Content Placeholder 18"/>
          <p:cNvSpPr>
            <a:spLocks noGrp="1"/>
          </p:cNvSpPr>
          <p:nvPr>
            <p:ph sz="quarter" idx="21" hasCustomPrompt="1"/>
          </p:nvPr>
        </p:nvSpPr>
        <p:spPr bwMode="gray">
          <a:xfrm>
            <a:off x="6913494" y="2209800"/>
            <a:ext cx="5100705" cy="3200400"/>
          </a:xfrm>
        </p:spPr>
        <p:txBody>
          <a:bodyPr lIns="274320" tIns="137160" rIns="45720" bIns="137160" anchor="ctr" anchorCtr="0"/>
          <a:lstStyle>
            <a:lvl1pPr marL="0" indent="0">
              <a:spcAft>
                <a:spcPts val="0"/>
              </a:spcAft>
              <a:buNone/>
              <a:defRPr sz="2800" b="1" baseline="0">
                <a:solidFill>
                  <a:schemeClr val="accent2"/>
                </a:solidFill>
                <a:latin typeface="+mn-lt"/>
              </a:defRPr>
            </a:lvl1pPr>
            <a:lvl2pPr marL="0" indent="0">
              <a:spcAft>
                <a:spcPts val="1200"/>
              </a:spcAft>
              <a:buNone/>
              <a:defRPr sz="2600" b="1" baseline="0">
                <a:solidFill>
                  <a:schemeClr val="tx1"/>
                </a:solidFill>
                <a:latin typeface="+mn-lt"/>
              </a:defRPr>
            </a:lvl2pPr>
            <a:lvl3pPr marL="0" indent="0">
              <a:spcAft>
                <a:spcPts val="600"/>
              </a:spcAft>
              <a:buNone/>
              <a:defRPr sz="2400" baseline="0">
                <a:latin typeface="+mn-lt"/>
              </a:defRPr>
            </a:lvl3pPr>
          </a:lstStyle>
          <a:p>
            <a:pPr lvl="0"/>
            <a:r>
              <a:rPr lang="en-US"/>
              <a:t>Click to edit Master text styles</a:t>
            </a:r>
          </a:p>
          <a:p>
            <a:pPr lvl="1"/>
            <a:r>
              <a:rPr lang="en-US"/>
              <a:t>Second level</a:t>
            </a:r>
          </a:p>
          <a:p>
            <a:pPr lvl="2"/>
            <a:r>
              <a:rPr lang="en-US"/>
              <a:t>Third level</a:t>
            </a:r>
          </a:p>
        </p:txBody>
      </p:sp>
      <p:sp>
        <p:nvSpPr>
          <p:cNvPr id="2" name="Footer Placeholder 1">
            <a:extLst>
              <a:ext uri="{FF2B5EF4-FFF2-40B4-BE49-F238E27FC236}">
                <a16:creationId xmlns:a16="http://schemas.microsoft.com/office/drawing/2014/main" id="{6A94D964-E4D6-4C7C-99E9-3D7A3C3B2455}"/>
              </a:ext>
            </a:extLst>
          </p:cNvPr>
          <p:cNvSpPr>
            <a:spLocks noGrp="1"/>
          </p:cNvSpPr>
          <p:nvPr>
            <p:ph type="ftr" sz="quarter" idx="22"/>
          </p:nvPr>
        </p:nvSpPr>
        <p:spPr/>
        <p:txBody>
          <a:bodyPr/>
          <a:lstStyle/>
          <a:p>
            <a:r>
              <a:rPr lang="en-US" altLang="en-US"/>
              <a:t>&lt;title&gt;, &lt;date&gt; | Manatt, Phelps &amp; Phillips, LLP</a:t>
            </a:r>
          </a:p>
        </p:txBody>
      </p:sp>
    </p:spTree>
    <p:extLst>
      <p:ext uri="{BB962C8B-B14F-4D97-AF65-F5344CB8AC3E}">
        <p14:creationId xmlns:p14="http://schemas.microsoft.com/office/powerpoint/2010/main" val="2516816672"/>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2-Author">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a:t>Click to edit Master title style</a:t>
            </a:r>
          </a:p>
        </p:txBody>
      </p:sp>
      <p:sp>
        <p:nvSpPr>
          <p:cNvPr id="22" name="Picture Placeholder 21"/>
          <p:cNvSpPr>
            <a:spLocks noGrp="1"/>
          </p:cNvSpPr>
          <p:nvPr>
            <p:ph type="pic" sz="quarter" idx="14"/>
          </p:nvPr>
        </p:nvSpPr>
        <p:spPr>
          <a:xfrm>
            <a:off x="2616969" y="1447800"/>
            <a:ext cx="2743200" cy="2743200"/>
          </a:xfrm>
          <a:prstGeom prst="rect">
            <a:avLst/>
          </a:prstGeom>
        </p:spPr>
        <p:txBody>
          <a:bodyPr/>
          <a:lstStyle>
            <a:lvl1pPr marL="0" indent="0">
              <a:buNone/>
              <a:defRPr/>
            </a:lvl1pPr>
          </a:lstStyle>
          <a:p>
            <a:r>
              <a:rPr lang="en-US"/>
              <a:t>Click icon to add picture</a:t>
            </a:r>
          </a:p>
        </p:txBody>
      </p:sp>
      <p:sp>
        <p:nvSpPr>
          <p:cNvPr id="13" name="Content Placeholder 18"/>
          <p:cNvSpPr>
            <a:spLocks noGrp="1"/>
          </p:cNvSpPr>
          <p:nvPr>
            <p:ph sz="quarter" idx="21"/>
          </p:nvPr>
        </p:nvSpPr>
        <p:spPr bwMode="gray">
          <a:xfrm>
            <a:off x="2616970" y="4191000"/>
            <a:ext cx="3977794" cy="2514599"/>
          </a:xfrm>
        </p:spPr>
        <p:txBody>
          <a:bodyPr lIns="45720" tIns="182880" rIns="45720" bIns="45720" anchor="t" anchorCtr="0"/>
          <a:lstStyle>
            <a:lvl1pPr marL="0" indent="0">
              <a:spcAft>
                <a:spcPts val="0"/>
              </a:spcAft>
              <a:buNone/>
              <a:defRPr sz="2200" b="1" baseline="0">
                <a:solidFill>
                  <a:schemeClr val="accent2"/>
                </a:solidFill>
                <a:latin typeface="+mn-lt"/>
              </a:defRPr>
            </a:lvl1pPr>
            <a:lvl2pPr marL="0" indent="0">
              <a:spcAft>
                <a:spcPts val="1200"/>
              </a:spcAft>
              <a:buNone/>
              <a:defRPr sz="2000" b="1" baseline="0">
                <a:solidFill>
                  <a:schemeClr val="tx1"/>
                </a:solidFill>
                <a:latin typeface="+mn-lt"/>
              </a:defRPr>
            </a:lvl2pPr>
            <a:lvl3pPr marL="0" indent="0">
              <a:spcAft>
                <a:spcPts val="600"/>
              </a:spcAft>
              <a:buNone/>
              <a:defRPr sz="1800" baseline="0">
                <a:latin typeface="+mn-lt"/>
              </a:defRPr>
            </a:lvl3pPr>
          </a:lstStyle>
          <a:p>
            <a:pPr lvl="0"/>
            <a:r>
              <a:rPr lang="en-US"/>
              <a:t>Click to edit Master text styles</a:t>
            </a:r>
          </a:p>
          <a:p>
            <a:pPr lvl="1"/>
            <a:r>
              <a:rPr lang="en-US"/>
              <a:t>Second level</a:t>
            </a:r>
          </a:p>
          <a:p>
            <a:pPr lvl="2"/>
            <a:r>
              <a:rPr lang="en-US"/>
              <a:t>Third level</a:t>
            </a:r>
          </a:p>
        </p:txBody>
      </p:sp>
      <p:sp>
        <p:nvSpPr>
          <p:cNvPr id="8" name="Picture Placeholder 21"/>
          <p:cNvSpPr>
            <a:spLocks noGrp="1"/>
          </p:cNvSpPr>
          <p:nvPr>
            <p:ph type="pic" sz="quarter" idx="22"/>
          </p:nvPr>
        </p:nvSpPr>
        <p:spPr>
          <a:xfrm>
            <a:off x="8060267" y="1447800"/>
            <a:ext cx="2743200" cy="2743200"/>
          </a:xfrm>
          <a:prstGeom prst="rect">
            <a:avLst/>
          </a:prstGeom>
        </p:spPr>
        <p:txBody>
          <a:bodyPr/>
          <a:lstStyle>
            <a:lvl1pPr marL="0" indent="0">
              <a:buNone/>
              <a:defRPr/>
            </a:lvl1pPr>
          </a:lstStyle>
          <a:p>
            <a:r>
              <a:rPr lang="en-US"/>
              <a:t>Click icon to add picture</a:t>
            </a:r>
          </a:p>
        </p:txBody>
      </p:sp>
      <p:sp>
        <p:nvSpPr>
          <p:cNvPr id="9" name="Content Placeholder 18"/>
          <p:cNvSpPr>
            <a:spLocks noGrp="1"/>
          </p:cNvSpPr>
          <p:nvPr>
            <p:ph sz="quarter" idx="23"/>
          </p:nvPr>
        </p:nvSpPr>
        <p:spPr bwMode="gray">
          <a:xfrm>
            <a:off x="8060267" y="4191000"/>
            <a:ext cx="3977794" cy="2514599"/>
          </a:xfrm>
        </p:spPr>
        <p:txBody>
          <a:bodyPr lIns="45720" tIns="182880" rIns="45720" bIns="45720" anchor="t" anchorCtr="0"/>
          <a:lstStyle>
            <a:lvl1pPr marL="0" indent="0">
              <a:spcAft>
                <a:spcPts val="0"/>
              </a:spcAft>
              <a:buNone/>
              <a:defRPr sz="2200" b="1" baseline="0">
                <a:solidFill>
                  <a:schemeClr val="accent2"/>
                </a:solidFill>
                <a:latin typeface="+mn-lt"/>
              </a:defRPr>
            </a:lvl1pPr>
            <a:lvl2pPr marL="0" indent="0">
              <a:spcAft>
                <a:spcPts val="1200"/>
              </a:spcAft>
              <a:buNone/>
              <a:defRPr sz="2000" b="1" baseline="0">
                <a:solidFill>
                  <a:schemeClr val="tx1"/>
                </a:solidFill>
                <a:latin typeface="+mn-lt"/>
              </a:defRPr>
            </a:lvl2pPr>
            <a:lvl3pPr marL="0" indent="0">
              <a:spcAft>
                <a:spcPts val="600"/>
              </a:spcAft>
              <a:buNone/>
              <a:defRPr sz="1800" baseline="0">
                <a:latin typeface="+mn-lt"/>
              </a:defRPr>
            </a:lvl3pPr>
          </a:lstStyle>
          <a:p>
            <a:pPr lvl="0"/>
            <a:r>
              <a:rPr lang="en-US"/>
              <a:t>Click to edit Master text styles</a:t>
            </a:r>
          </a:p>
          <a:p>
            <a:pPr lvl="1"/>
            <a:r>
              <a:rPr lang="en-US"/>
              <a:t>Second level</a:t>
            </a:r>
          </a:p>
          <a:p>
            <a:pPr lvl="2"/>
            <a:r>
              <a:rPr lang="en-US"/>
              <a:t>Third level</a:t>
            </a:r>
          </a:p>
        </p:txBody>
      </p:sp>
      <p:sp>
        <p:nvSpPr>
          <p:cNvPr id="2" name="Footer Placeholder 1">
            <a:extLst>
              <a:ext uri="{FF2B5EF4-FFF2-40B4-BE49-F238E27FC236}">
                <a16:creationId xmlns:a16="http://schemas.microsoft.com/office/drawing/2014/main" id="{E852F8D9-B7CA-4E99-BCE5-0D9B725EDB28}"/>
              </a:ext>
            </a:extLst>
          </p:cNvPr>
          <p:cNvSpPr>
            <a:spLocks noGrp="1"/>
          </p:cNvSpPr>
          <p:nvPr>
            <p:ph type="ftr" sz="quarter" idx="24"/>
          </p:nvPr>
        </p:nvSpPr>
        <p:spPr/>
        <p:txBody>
          <a:bodyPr/>
          <a:lstStyle/>
          <a:p>
            <a:r>
              <a:rPr lang="en-US" altLang="en-US"/>
              <a:t>&lt;title&gt;, &lt;date&gt; | Manatt, Phelps &amp; Phillips, LLP</a:t>
            </a:r>
          </a:p>
        </p:txBody>
      </p:sp>
    </p:spTree>
    <p:extLst>
      <p:ext uri="{BB962C8B-B14F-4D97-AF65-F5344CB8AC3E}">
        <p14:creationId xmlns:p14="http://schemas.microsoft.com/office/powerpoint/2010/main" val="3681312225"/>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3-Author">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a:t>Click to edit Master title style</a:t>
            </a:r>
          </a:p>
        </p:txBody>
      </p:sp>
      <p:sp>
        <p:nvSpPr>
          <p:cNvPr id="22" name="Picture Placeholder 21"/>
          <p:cNvSpPr>
            <a:spLocks noGrp="1"/>
          </p:cNvSpPr>
          <p:nvPr>
            <p:ph type="pic" sz="quarter" idx="14"/>
          </p:nvPr>
        </p:nvSpPr>
        <p:spPr>
          <a:xfrm>
            <a:off x="453136" y="1447800"/>
            <a:ext cx="2743200" cy="2743200"/>
          </a:xfrm>
          <a:prstGeom prst="rect">
            <a:avLst/>
          </a:prstGeom>
        </p:spPr>
        <p:txBody>
          <a:bodyPr/>
          <a:lstStyle>
            <a:lvl1pPr marL="0" indent="0">
              <a:buNone/>
              <a:defRPr/>
            </a:lvl1pPr>
          </a:lstStyle>
          <a:p>
            <a:r>
              <a:rPr lang="en-US"/>
              <a:t>Click icon to add picture</a:t>
            </a:r>
          </a:p>
        </p:txBody>
      </p:sp>
      <p:sp>
        <p:nvSpPr>
          <p:cNvPr id="13" name="Content Placeholder 18"/>
          <p:cNvSpPr>
            <a:spLocks noGrp="1"/>
          </p:cNvSpPr>
          <p:nvPr>
            <p:ph sz="quarter" idx="21"/>
          </p:nvPr>
        </p:nvSpPr>
        <p:spPr bwMode="gray">
          <a:xfrm>
            <a:off x="453136" y="4191000"/>
            <a:ext cx="3977794" cy="2514599"/>
          </a:xfrm>
        </p:spPr>
        <p:txBody>
          <a:bodyPr lIns="45720" tIns="182880" rIns="45720" bIns="45720" anchor="t" anchorCtr="0"/>
          <a:lstStyle>
            <a:lvl1pPr marL="0" indent="0">
              <a:spcAft>
                <a:spcPts val="0"/>
              </a:spcAft>
              <a:buNone/>
              <a:defRPr sz="2200" b="1" baseline="0">
                <a:solidFill>
                  <a:schemeClr val="accent2"/>
                </a:solidFill>
                <a:latin typeface="+mn-lt"/>
              </a:defRPr>
            </a:lvl1pPr>
            <a:lvl2pPr marL="0" indent="0">
              <a:spcAft>
                <a:spcPts val="1200"/>
              </a:spcAft>
              <a:buNone/>
              <a:defRPr sz="2000" b="1" baseline="0">
                <a:solidFill>
                  <a:schemeClr val="tx1"/>
                </a:solidFill>
                <a:latin typeface="+mn-lt"/>
              </a:defRPr>
            </a:lvl2pPr>
            <a:lvl3pPr marL="0" indent="0">
              <a:spcAft>
                <a:spcPts val="600"/>
              </a:spcAft>
              <a:buNone/>
              <a:defRPr sz="1800" baseline="0">
                <a:latin typeface="+mn-lt"/>
              </a:defRPr>
            </a:lvl3pPr>
          </a:lstStyle>
          <a:p>
            <a:pPr lvl="0"/>
            <a:r>
              <a:rPr lang="en-US"/>
              <a:t>Click to edit Master text styles</a:t>
            </a:r>
          </a:p>
          <a:p>
            <a:pPr lvl="1"/>
            <a:r>
              <a:rPr lang="en-US"/>
              <a:t>Second level</a:t>
            </a:r>
          </a:p>
          <a:p>
            <a:pPr lvl="2"/>
            <a:r>
              <a:rPr lang="en-US"/>
              <a:t>Third level</a:t>
            </a:r>
          </a:p>
        </p:txBody>
      </p:sp>
      <p:sp>
        <p:nvSpPr>
          <p:cNvPr id="8" name="Picture Placeholder 21"/>
          <p:cNvSpPr>
            <a:spLocks noGrp="1"/>
          </p:cNvSpPr>
          <p:nvPr>
            <p:ph type="pic" sz="quarter" idx="22"/>
          </p:nvPr>
        </p:nvSpPr>
        <p:spPr>
          <a:xfrm>
            <a:off x="4919903" y="1447800"/>
            <a:ext cx="2743200" cy="2743200"/>
          </a:xfrm>
          <a:prstGeom prst="rect">
            <a:avLst/>
          </a:prstGeom>
        </p:spPr>
        <p:txBody>
          <a:bodyPr/>
          <a:lstStyle>
            <a:lvl1pPr marL="0" indent="0">
              <a:buNone/>
              <a:defRPr/>
            </a:lvl1pPr>
          </a:lstStyle>
          <a:p>
            <a:r>
              <a:rPr lang="en-US"/>
              <a:t>Click icon to add picture</a:t>
            </a:r>
          </a:p>
        </p:txBody>
      </p:sp>
      <p:sp>
        <p:nvSpPr>
          <p:cNvPr id="9" name="Content Placeholder 18"/>
          <p:cNvSpPr>
            <a:spLocks noGrp="1"/>
          </p:cNvSpPr>
          <p:nvPr>
            <p:ph sz="quarter" idx="23"/>
          </p:nvPr>
        </p:nvSpPr>
        <p:spPr bwMode="gray">
          <a:xfrm>
            <a:off x="4919903" y="4191000"/>
            <a:ext cx="3977794" cy="2514599"/>
          </a:xfrm>
        </p:spPr>
        <p:txBody>
          <a:bodyPr lIns="45720" tIns="182880" rIns="45720" bIns="45720" anchor="t" anchorCtr="0"/>
          <a:lstStyle>
            <a:lvl1pPr marL="0" indent="0">
              <a:spcAft>
                <a:spcPts val="0"/>
              </a:spcAft>
              <a:buNone/>
              <a:defRPr sz="2200" b="1" baseline="0">
                <a:solidFill>
                  <a:schemeClr val="accent2"/>
                </a:solidFill>
                <a:latin typeface="+mn-lt"/>
              </a:defRPr>
            </a:lvl1pPr>
            <a:lvl2pPr marL="0" indent="0">
              <a:spcAft>
                <a:spcPts val="1200"/>
              </a:spcAft>
              <a:buNone/>
              <a:defRPr sz="2000" b="1" baseline="0">
                <a:solidFill>
                  <a:schemeClr val="tx1"/>
                </a:solidFill>
                <a:latin typeface="+mn-lt"/>
              </a:defRPr>
            </a:lvl2pPr>
            <a:lvl3pPr marL="0" indent="0">
              <a:spcAft>
                <a:spcPts val="600"/>
              </a:spcAft>
              <a:buNone/>
              <a:defRPr sz="1800" baseline="0">
                <a:latin typeface="+mn-lt"/>
              </a:defRPr>
            </a:lvl3pPr>
          </a:lstStyle>
          <a:p>
            <a:pPr lvl="0"/>
            <a:r>
              <a:rPr lang="en-US"/>
              <a:t>Click to edit Master text styles</a:t>
            </a:r>
          </a:p>
          <a:p>
            <a:pPr lvl="1"/>
            <a:r>
              <a:rPr lang="en-US"/>
              <a:t>Second level</a:t>
            </a:r>
          </a:p>
          <a:p>
            <a:pPr lvl="2"/>
            <a:r>
              <a:rPr lang="en-US"/>
              <a:t>Third level</a:t>
            </a:r>
          </a:p>
        </p:txBody>
      </p:sp>
      <p:sp>
        <p:nvSpPr>
          <p:cNvPr id="10" name="Picture Placeholder 21"/>
          <p:cNvSpPr>
            <a:spLocks noGrp="1"/>
          </p:cNvSpPr>
          <p:nvPr>
            <p:ph type="pic" sz="quarter" idx="24"/>
          </p:nvPr>
        </p:nvSpPr>
        <p:spPr>
          <a:xfrm>
            <a:off x="9386670" y="1447800"/>
            <a:ext cx="2743200" cy="2743200"/>
          </a:xfrm>
          <a:prstGeom prst="rect">
            <a:avLst/>
          </a:prstGeom>
        </p:spPr>
        <p:txBody>
          <a:bodyPr/>
          <a:lstStyle>
            <a:lvl1pPr marL="0" indent="0">
              <a:buNone/>
              <a:defRPr/>
            </a:lvl1pPr>
          </a:lstStyle>
          <a:p>
            <a:r>
              <a:rPr lang="en-US"/>
              <a:t>Click icon to add picture</a:t>
            </a:r>
          </a:p>
        </p:txBody>
      </p:sp>
      <p:sp>
        <p:nvSpPr>
          <p:cNvPr id="11" name="Content Placeholder 18"/>
          <p:cNvSpPr>
            <a:spLocks noGrp="1"/>
          </p:cNvSpPr>
          <p:nvPr>
            <p:ph sz="quarter" idx="25"/>
          </p:nvPr>
        </p:nvSpPr>
        <p:spPr bwMode="gray">
          <a:xfrm>
            <a:off x="9386670" y="4191000"/>
            <a:ext cx="3977794" cy="2514599"/>
          </a:xfrm>
        </p:spPr>
        <p:txBody>
          <a:bodyPr lIns="45720" tIns="182880" rIns="45720" bIns="45720" anchor="t" anchorCtr="0"/>
          <a:lstStyle>
            <a:lvl1pPr marL="0" indent="0">
              <a:spcAft>
                <a:spcPts val="0"/>
              </a:spcAft>
              <a:buNone/>
              <a:defRPr sz="2200" b="1" baseline="0">
                <a:solidFill>
                  <a:schemeClr val="accent2"/>
                </a:solidFill>
                <a:latin typeface="+mn-lt"/>
              </a:defRPr>
            </a:lvl1pPr>
            <a:lvl2pPr marL="0" indent="0">
              <a:spcAft>
                <a:spcPts val="1200"/>
              </a:spcAft>
              <a:buNone/>
              <a:defRPr sz="2000" b="1" baseline="0">
                <a:solidFill>
                  <a:schemeClr val="tx1"/>
                </a:solidFill>
                <a:latin typeface="+mn-lt"/>
              </a:defRPr>
            </a:lvl2pPr>
            <a:lvl3pPr marL="0" indent="0">
              <a:spcAft>
                <a:spcPts val="600"/>
              </a:spcAft>
              <a:buNone/>
              <a:defRPr sz="1800" baseline="0">
                <a:latin typeface="+mn-lt"/>
              </a:defRPr>
            </a:lvl3pPr>
          </a:lstStyle>
          <a:p>
            <a:pPr lvl="0"/>
            <a:r>
              <a:rPr lang="en-US"/>
              <a:t>Click to edit Master text styles</a:t>
            </a:r>
          </a:p>
          <a:p>
            <a:pPr lvl="1"/>
            <a:r>
              <a:rPr lang="en-US"/>
              <a:t>Second level</a:t>
            </a:r>
          </a:p>
          <a:p>
            <a:pPr lvl="2"/>
            <a:r>
              <a:rPr lang="en-US"/>
              <a:t>Third level</a:t>
            </a:r>
          </a:p>
        </p:txBody>
      </p:sp>
      <p:sp>
        <p:nvSpPr>
          <p:cNvPr id="2" name="Footer Placeholder 1">
            <a:extLst>
              <a:ext uri="{FF2B5EF4-FFF2-40B4-BE49-F238E27FC236}">
                <a16:creationId xmlns:a16="http://schemas.microsoft.com/office/drawing/2014/main" id="{5450CCDD-1142-458E-87BF-37E4C24715D1}"/>
              </a:ext>
            </a:extLst>
          </p:cNvPr>
          <p:cNvSpPr>
            <a:spLocks noGrp="1"/>
          </p:cNvSpPr>
          <p:nvPr>
            <p:ph type="ftr" sz="quarter" idx="26"/>
          </p:nvPr>
        </p:nvSpPr>
        <p:spPr/>
        <p:txBody>
          <a:bodyPr/>
          <a:lstStyle/>
          <a:p>
            <a:r>
              <a:rPr lang="en-US" altLang="en-US"/>
              <a:t>&lt;title&gt;, &lt;date&gt; | Manatt, Phelps &amp; Phillips, LLP</a:t>
            </a:r>
          </a:p>
        </p:txBody>
      </p:sp>
    </p:spTree>
    <p:extLst>
      <p:ext uri="{BB962C8B-B14F-4D97-AF65-F5344CB8AC3E}">
        <p14:creationId xmlns:p14="http://schemas.microsoft.com/office/powerpoint/2010/main" val="110993034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Agenda">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F3DE6D-696B-4B6E-9584-AE0C94B90476}"/>
              </a:ext>
            </a:extLst>
          </p:cNvPr>
          <p:cNvSpPr>
            <a:spLocks noGrp="1"/>
          </p:cNvSpPr>
          <p:nvPr>
            <p:ph type="title"/>
          </p:nvPr>
        </p:nvSpPr>
        <p:spPr/>
        <p:txBody>
          <a:bodyPr/>
          <a:lstStyle/>
          <a:p>
            <a:r>
              <a:rPr lang="en-US"/>
              <a:t>Click to edit Master title style</a:t>
            </a:r>
          </a:p>
        </p:txBody>
      </p:sp>
      <p:sp>
        <p:nvSpPr>
          <p:cNvPr id="4" name="Rectangle 3">
            <a:extLst>
              <a:ext uri="{FF2B5EF4-FFF2-40B4-BE49-F238E27FC236}">
                <a16:creationId xmlns:a16="http://schemas.microsoft.com/office/drawing/2014/main" id="{B9A8E18F-1967-4573-8465-ABA546D1F5AB}"/>
              </a:ext>
            </a:extLst>
          </p:cNvPr>
          <p:cNvSpPr/>
          <p:nvPr userDrawn="1"/>
        </p:nvSpPr>
        <p:spPr bwMode="invGray">
          <a:xfrm>
            <a:off x="457199" y="1368552"/>
            <a:ext cx="1423101" cy="5486400"/>
          </a:xfrm>
          <a:prstGeom prst="rect">
            <a:avLst/>
          </a:prstGeom>
          <a:solidFill>
            <a:schemeClr val="accent1"/>
          </a:solidFill>
          <a:ln>
            <a:noFill/>
          </a:ln>
          <a:effectLst/>
        </p:spPr>
        <p:txBody>
          <a:bodyPr lIns="91440" tIns="91440" rIns="91440" bIns="91440" rtlCol="0" anchor="ctr" anchorCtr="0">
            <a:noAutofit/>
          </a:bodyPr>
          <a:lstStyle/>
          <a:p>
            <a:pPr algn="ctr" eaLnBrk="1" hangingPunct="1"/>
            <a:endParaRPr lang="en-US" sz="1600" b="1">
              <a:solidFill>
                <a:srgbClr val="FFFFFF"/>
              </a:solidFill>
              <a:latin typeface="Calibri"/>
            </a:endParaRPr>
          </a:p>
        </p:txBody>
      </p:sp>
      <p:sp>
        <p:nvSpPr>
          <p:cNvPr id="5" name="Text Placeholder 4">
            <a:extLst>
              <a:ext uri="{FF2B5EF4-FFF2-40B4-BE49-F238E27FC236}">
                <a16:creationId xmlns:a16="http://schemas.microsoft.com/office/drawing/2014/main" id="{C6A5E6A8-1BFE-4D45-B011-4FB9F6D8F7DA}"/>
              </a:ext>
            </a:extLst>
          </p:cNvPr>
          <p:cNvSpPr>
            <a:spLocks noGrp="1"/>
          </p:cNvSpPr>
          <p:nvPr>
            <p:ph type="body" sz="quarter" idx="11"/>
          </p:nvPr>
        </p:nvSpPr>
        <p:spPr>
          <a:xfrm>
            <a:off x="1337562" y="1368552"/>
            <a:ext cx="12026902" cy="5486400"/>
          </a:xfrm>
        </p:spPr>
        <p:txBody>
          <a:bodyPr anchor="ctr" anchorCtr="0">
            <a:normAutofit/>
          </a:bodyPr>
          <a:lstStyle>
            <a:lvl1pPr marL="628680" indent="-628680">
              <a:spcBef>
                <a:spcPts val="2400"/>
              </a:spcBef>
              <a:spcAft>
                <a:spcPts val="0"/>
              </a:spcAft>
              <a:buClr>
                <a:schemeClr val="bg1"/>
              </a:buClr>
              <a:buFont typeface="Wingdings" panose="05000000000000000000" pitchFamily="2" charset="2"/>
              <a:buChar char="n"/>
              <a:defRPr sz="2800" b="1" baseline="0">
                <a:solidFill>
                  <a:schemeClr val="accent1"/>
                </a:solidFill>
              </a:defRPr>
            </a:lvl1pPr>
            <a:lvl2pPr marL="1085901" indent="-296877">
              <a:spcBef>
                <a:spcPts val="600"/>
              </a:spcBef>
              <a:spcAft>
                <a:spcPts val="0"/>
              </a:spcAft>
              <a:buClrTx/>
              <a:buFont typeface="Calibri" panose="020F0502020204030204" pitchFamily="34" charset="0"/>
              <a:buChar char="–"/>
              <a:defRPr sz="2600" b="0" baseline="0">
                <a:solidFill>
                  <a:schemeClr val="tx1"/>
                </a:solidFill>
              </a:defRPr>
            </a:lvl2pPr>
          </a:lstStyle>
          <a:p>
            <a:pPr lvl="0"/>
            <a:r>
              <a:rPr lang="en-US"/>
              <a:t>Click to edit Master text styles</a:t>
            </a:r>
          </a:p>
          <a:p>
            <a:pPr lvl="1"/>
            <a:r>
              <a:rPr lang="en-US"/>
              <a:t>Second level</a:t>
            </a:r>
          </a:p>
        </p:txBody>
      </p:sp>
      <p:sp>
        <p:nvSpPr>
          <p:cNvPr id="3" name="Footer Placeholder 2">
            <a:extLst>
              <a:ext uri="{FF2B5EF4-FFF2-40B4-BE49-F238E27FC236}">
                <a16:creationId xmlns:a16="http://schemas.microsoft.com/office/drawing/2014/main" id="{DDB75F41-B6D0-421F-8CC0-C98DD90066D5}"/>
              </a:ext>
            </a:extLst>
          </p:cNvPr>
          <p:cNvSpPr>
            <a:spLocks noGrp="1"/>
          </p:cNvSpPr>
          <p:nvPr>
            <p:ph type="ftr" sz="quarter" idx="10"/>
          </p:nvPr>
        </p:nvSpPr>
        <p:spPr/>
        <p:txBody>
          <a:bodyPr/>
          <a:lstStyle/>
          <a:p>
            <a:r>
              <a:rPr lang="en-US" altLang="en-US"/>
              <a:t>&lt;title&gt;, &lt;date&gt; | Manatt, Phelps &amp; Phillips, LLP</a:t>
            </a:r>
          </a:p>
        </p:txBody>
      </p:sp>
    </p:spTree>
    <p:extLst>
      <p:ext uri="{BB962C8B-B14F-4D97-AF65-F5344CB8AC3E}">
        <p14:creationId xmlns:p14="http://schemas.microsoft.com/office/powerpoint/2010/main" val="2321659817"/>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4-Author">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a:t>Click to edit Master title style</a:t>
            </a:r>
          </a:p>
        </p:txBody>
      </p:sp>
      <p:sp>
        <p:nvSpPr>
          <p:cNvPr id="22" name="Picture Placeholder 21"/>
          <p:cNvSpPr>
            <a:spLocks noGrp="1"/>
          </p:cNvSpPr>
          <p:nvPr>
            <p:ph type="pic" sz="quarter" idx="14"/>
          </p:nvPr>
        </p:nvSpPr>
        <p:spPr>
          <a:xfrm>
            <a:off x="453136" y="1447800"/>
            <a:ext cx="2560320" cy="2560320"/>
          </a:xfrm>
          <a:prstGeom prst="rect">
            <a:avLst/>
          </a:prstGeom>
        </p:spPr>
        <p:txBody>
          <a:bodyPr/>
          <a:lstStyle>
            <a:lvl1pPr marL="0" indent="0">
              <a:buNone/>
              <a:defRPr/>
            </a:lvl1pPr>
          </a:lstStyle>
          <a:p>
            <a:r>
              <a:rPr lang="en-US"/>
              <a:t>Click icon to add picture</a:t>
            </a:r>
          </a:p>
        </p:txBody>
      </p:sp>
      <p:sp>
        <p:nvSpPr>
          <p:cNvPr id="13" name="Content Placeholder 18"/>
          <p:cNvSpPr>
            <a:spLocks noGrp="1"/>
          </p:cNvSpPr>
          <p:nvPr>
            <p:ph sz="quarter" idx="21"/>
          </p:nvPr>
        </p:nvSpPr>
        <p:spPr bwMode="gray">
          <a:xfrm>
            <a:off x="453136" y="4008120"/>
            <a:ext cx="2876979" cy="2710542"/>
          </a:xfrm>
        </p:spPr>
        <p:txBody>
          <a:bodyPr lIns="45720" tIns="182880" rIns="45720" bIns="45720" anchor="t" anchorCtr="0"/>
          <a:lstStyle>
            <a:lvl1pPr marL="0" indent="0">
              <a:spcAft>
                <a:spcPts val="0"/>
              </a:spcAft>
              <a:buNone/>
              <a:defRPr sz="2001" b="1" baseline="0">
                <a:solidFill>
                  <a:schemeClr val="accent2"/>
                </a:solidFill>
                <a:latin typeface="+mn-lt"/>
              </a:defRPr>
            </a:lvl1pPr>
            <a:lvl2pPr marL="0" indent="0">
              <a:spcAft>
                <a:spcPts val="1200"/>
              </a:spcAft>
              <a:buNone/>
              <a:defRPr sz="1800" b="1" baseline="0">
                <a:solidFill>
                  <a:schemeClr val="tx1"/>
                </a:solidFill>
                <a:latin typeface="+mn-lt"/>
              </a:defRPr>
            </a:lvl2pPr>
            <a:lvl3pPr marL="0" indent="0">
              <a:spcAft>
                <a:spcPts val="600"/>
              </a:spcAft>
              <a:buNone/>
              <a:defRPr sz="1600" baseline="0">
                <a:latin typeface="+mn-lt"/>
              </a:defRPr>
            </a:lvl3pPr>
          </a:lstStyle>
          <a:p>
            <a:pPr lvl="0"/>
            <a:r>
              <a:rPr lang="en-US"/>
              <a:t>Click to edit Master text styles</a:t>
            </a:r>
          </a:p>
          <a:p>
            <a:pPr lvl="1"/>
            <a:r>
              <a:rPr lang="en-US"/>
              <a:t>Second level</a:t>
            </a:r>
          </a:p>
          <a:p>
            <a:pPr lvl="2"/>
            <a:r>
              <a:rPr lang="en-US"/>
              <a:t>Third level</a:t>
            </a:r>
          </a:p>
        </p:txBody>
      </p:sp>
      <p:sp>
        <p:nvSpPr>
          <p:cNvPr id="8" name="Picture Placeholder 21"/>
          <p:cNvSpPr>
            <a:spLocks noGrp="1"/>
          </p:cNvSpPr>
          <p:nvPr>
            <p:ph type="pic" sz="quarter" idx="22"/>
          </p:nvPr>
        </p:nvSpPr>
        <p:spPr>
          <a:xfrm>
            <a:off x="3799443" y="1447800"/>
            <a:ext cx="2560320" cy="2560320"/>
          </a:xfrm>
          <a:prstGeom prst="rect">
            <a:avLst/>
          </a:prstGeom>
        </p:spPr>
        <p:txBody>
          <a:bodyPr/>
          <a:lstStyle>
            <a:lvl1pPr marL="0" indent="0">
              <a:buNone/>
              <a:defRPr/>
            </a:lvl1pPr>
          </a:lstStyle>
          <a:p>
            <a:r>
              <a:rPr lang="en-US"/>
              <a:t>Click icon to add picture</a:t>
            </a:r>
          </a:p>
        </p:txBody>
      </p:sp>
      <p:sp>
        <p:nvSpPr>
          <p:cNvPr id="9" name="Content Placeholder 18"/>
          <p:cNvSpPr>
            <a:spLocks noGrp="1"/>
          </p:cNvSpPr>
          <p:nvPr>
            <p:ph sz="quarter" idx="23"/>
          </p:nvPr>
        </p:nvSpPr>
        <p:spPr bwMode="gray">
          <a:xfrm>
            <a:off x="3799443" y="4008120"/>
            <a:ext cx="2876979" cy="2710542"/>
          </a:xfrm>
        </p:spPr>
        <p:txBody>
          <a:bodyPr lIns="45720" tIns="182880" rIns="45720" bIns="45720" anchor="t" anchorCtr="0"/>
          <a:lstStyle>
            <a:lvl1pPr marL="0" indent="0">
              <a:spcAft>
                <a:spcPts val="0"/>
              </a:spcAft>
              <a:buNone/>
              <a:defRPr sz="2001" b="1" baseline="0">
                <a:solidFill>
                  <a:schemeClr val="accent2"/>
                </a:solidFill>
                <a:latin typeface="+mn-lt"/>
              </a:defRPr>
            </a:lvl1pPr>
            <a:lvl2pPr marL="0" indent="0">
              <a:spcAft>
                <a:spcPts val="1200"/>
              </a:spcAft>
              <a:buNone/>
              <a:defRPr sz="1800" b="1" baseline="0">
                <a:solidFill>
                  <a:schemeClr val="tx1"/>
                </a:solidFill>
                <a:latin typeface="+mn-lt"/>
              </a:defRPr>
            </a:lvl2pPr>
            <a:lvl3pPr marL="0" indent="0">
              <a:spcAft>
                <a:spcPts val="600"/>
              </a:spcAft>
              <a:buNone/>
              <a:defRPr sz="1600" baseline="0">
                <a:latin typeface="+mn-lt"/>
              </a:defRPr>
            </a:lvl3pPr>
          </a:lstStyle>
          <a:p>
            <a:pPr lvl="0"/>
            <a:r>
              <a:rPr lang="en-US"/>
              <a:t>Click to edit Master text styles</a:t>
            </a:r>
          </a:p>
          <a:p>
            <a:pPr lvl="1"/>
            <a:r>
              <a:rPr lang="en-US"/>
              <a:t>Second level</a:t>
            </a:r>
          </a:p>
          <a:p>
            <a:pPr lvl="2"/>
            <a:r>
              <a:rPr lang="en-US"/>
              <a:t>Third level</a:t>
            </a:r>
          </a:p>
        </p:txBody>
      </p:sp>
      <p:sp>
        <p:nvSpPr>
          <p:cNvPr id="10" name="Picture Placeholder 21"/>
          <p:cNvSpPr>
            <a:spLocks noGrp="1"/>
          </p:cNvSpPr>
          <p:nvPr>
            <p:ph type="pic" sz="quarter" idx="24"/>
          </p:nvPr>
        </p:nvSpPr>
        <p:spPr>
          <a:xfrm>
            <a:off x="7141178" y="1447800"/>
            <a:ext cx="2560320" cy="2560320"/>
          </a:xfrm>
          <a:prstGeom prst="rect">
            <a:avLst/>
          </a:prstGeom>
        </p:spPr>
        <p:txBody>
          <a:bodyPr/>
          <a:lstStyle>
            <a:lvl1pPr marL="0" indent="0">
              <a:buNone/>
              <a:defRPr/>
            </a:lvl1pPr>
          </a:lstStyle>
          <a:p>
            <a:r>
              <a:rPr lang="en-US"/>
              <a:t>Click icon to add picture</a:t>
            </a:r>
          </a:p>
        </p:txBody>
      </p:sp>
      <p:sp>
        <p:nvSpPr>
          <p:cNvPr id="11" name="Content Placeholder 18"/>
          <p:cNvSpPr>
            <a:spLocks noGrp="1"/>
          </p:cNvSpPr>
          <p:nvPr>
            <p:ph sz="quarter" idx="25"/>
          </p:nvPr>
        </p:nvSpPr>
        <p:spPr bwMode="gray">
          <a:xfrm>
            <a:off x="7141178" y="4008120"/>
            <a:ext cx="2876979" cy="2710542"/>
          </a:xfrm>
        </p:spPr>
        <p:txBody>
          <a:bodyPr lIns="45720" tIns="182880" rIns="45720" bIns="45720" anchor="t" anchorCtr="0"/>
          <a:lstStyle>
            <a:lvl1pPr marL="0" indent="0">
              <a:spcAft>
                <a:spcPts val="0"/>
              </a:spcAft>
              <a:buNone/>
              <a:defRPr sz="2001" b="1" baseline="0">
                <a:solidFill>
                  <a:schemeClr val="accent2"/>
                </a:solidFill>
                <a:latin typeface="+mn-lt"/>
              </a:defRPr>
            </a:lvl1pPr>
            <a:lvl2pPr marL="0" indent="0">
              <a:spcAft>
                <a:spcPts val="1200"/>
              </a:spcAft>
              <a:buNone/>
              <a:defRPr sz="1800" b="1" baseline="0">
                <a:solidFill>
                  <a:schemeClr val="tx1"/>
                </a:solidFill>
                <a:latin typeface="+mn-lt"/>
              </a:defRPr>
            </a:lvl2pPr>
            <a:lvl3pPr marL="0" indent="0">
              <a:spcAft>
                <a:spcPts val="600"/>
              </a:spcAft>
              <a:buNone/>
              <a:defRPr sz="1600" baseline="0">
                <a:latin typeface="+mn-lt"/>
              </a:defRPr>
            </a:lvl3pPr>
          </a:lstStyle>
          <a:p>
            <a:pPr lvl="0"/>
            <a:r>
              <a:rPr lang="en-US"/>
              <a:t>Click to edit Master text styles</a:t>
            </a:r>
          </a:p>
          <a:p>
            <a:pPr lvl="1"/>
            <a:r>
              <a:rPr lang="en-US"/>
              <a:t>Second level</a:t>
            </a:r>
          </a:p>
          <a:p>
            <a:pPr lvl="2"/>
            <a:r>
              <a:rPr lang="en-US"/>
              <a:t>Third level</a:t>
            </a:r>
          </a:p>
        </p:txBody>
      </p:sp>
      <p:sp>
        <p:nvSpPr>
          <p:cNvPr id="12" name="Picture Placeholder 21"/>
          <p:cNvSpPr>
            <a:spLocks noGrp="1"/>
          </p:cNvSpPr>
          <p:nvPr>
            <p:ph type="pic" sz="quarter" idx="26"/>
          </p:nvPr>
        </p:nvSpPr>
        <p:spPr>
          <a:xfrm>
            <a:off x="10487485" y="1447800"/>
            <a:ext cx="2560320" cy="2560320"/>
          </a:xfrm>
          <a:prstGeom prst="rect">
            <a:avLst/>
          </a:prstGeom>
        </p:spPr>
        <p:txBody>
          <a:bodyPr/>
          <a:lstStyle>
            <a:lvl1pPr marL="0" indent="0">
              <a:buNone/>
              <a:defRPr/>
            </a:lvl1pPr>
          </a:lstStyle>
          <a:p>
            <a:r>
              <a:rPr lang="en-US"/>
              <a:t>Click icon to add picture</a:t>
            </a:r>
          </a:p>
        </p:txBody>
      </p:sp>
      <p:sp>
        <p:nvSpPr>
          <p:cNvPr id="14" name="Content Placeholder 18"/>
          <p:cNvSpPr>
            <a:spLocks noGrp="1"/>
          </p:cNvSpPr>
          <p:nvPr>
            <p:ph sz="quarter" idx="27"/>
          </p:nvPr>
        </p:nvSpPr>
        <p:spPr bwMode="gray">
          <a:xfrm>
            <a:off x="10487485" y="4008120"/>
            <a:ext cx="2876979" cy="2710542"/>
          </a:xfrm>
        </p:spPr>
        <p:txBody>
          <a:bodyPr lIns="45720" tIns="182880" rIns="45720" bIns="45720" anchor="t" anchorCtr="0"/>
          <a:lstStyle>
            <a:lvl1pPr marL="0" indent="0">
              <a:spcAft>
                <a:spcPts val="0"/>
              </a:spcAft>
              <a:buNone/>
              <a:defRPr sz="2001" b="1" baseline="0">
                <a:solidFill>
                  <a:schemeClr val="accent2"/>
                </a:solidFill>
                <a:latin typeface="+mn-lt"/>
              </a:defRPr>
            </a:lvl1pPr>
            <a:lvl2pPr marL="0" indent="0">
              <a:spcAft>
                <a:spcPts val="1200"/>
              </a:spcAft>
              <a:buNone/>
              <a:defRPr sz="1800" b="1" baseline="0">
                <a:solidFill>
                  <a:schemeClr val="tx1"/>
                </a:solidFill>
                <a:latin typeface="+mn-lt"/>
              </a:defRPr>
            </a:lvl2pPr>
            <a:lvl3pPr marL="0" indent="0">
              <a:spcAft>
                <a:spcPts val="600"/>
              </a:spcAft>
              <a:buNone/>
              <a:defRPr sz="1600" baseline="0">
                <a:latin typeface="+mn-lt"/>
              </a:defRPr>
            </a:lvl3pPr>
          </a:lstStyle>
          <a:p>
            <a:pPr lvl="0"/>
            <a:r>
              <a:rPr lang="en-US"/>
              <a:t>Click to edit Master text styles</a:t>
            </a:r>
          </a:p>
          <a:p>
            <a:pPr lvl="1"/>
            <a:r>
              <a:rPr lang="en-US"/>
              <a:t>Second level</a:t>
            </a:r>
          </a:p>
          <a:p>
            <a:pPr lvl="2"/>
            <a:r>
              <a:rPr lang="en-US"/>
              <a:t>Third level</a:t>
            </a:r>
          </a:p>
        </p:txBody>
      </p:sp>
      <p:sp>
        <p:nvSpPr>
          <p:cNvPr id="2" name="Footer Placeholder 1">
            <a:extLst>
              <a:ext uri="{FF2B5EF4-FFF2-40B4-BE49-F238E27FC236}">
                <a16:creationId xmlns:a16="http://schemas.microsoft.com/office/drawing/2014/main" id="{CD547B3D-E3D1-4093-9712-5143D7E96410}"/>
              </a:ext>
            </a:extLst>
          </p:cNvPr>
          <p:cNvSpPr>
            <a:spLocks noGrp="1"/>
          </p:cNvSpPr>
          <p:nvPr>
            <p:ph type="ftr" sz="quarter" idx="28"/>
          </p:nvPr>
        </p:nvSpPr>
        <p:spPr/>
        <p:txBody>
          <a:bodyPr/>
          <a:lstStyle/>
          <a:p>
            <a:r>
              <a:rPr lang="en-US" altLang="en-US"/>
              <a:t>&lt;title&gt;, &lt;date&gt; | Manatt, Phelps &amp; Phillips, LLP</a:t>
            </a:r>
          </a:p>
        </p:txBody>
      </p:sp>
    </p:spTree>
    <p:extLst>
      <p:ext uri="{BB962C8B-B14F-4D97-AF65-F5344CB8AC3E}">
        <p14:creationId xmlns:p14="http://schemas.microsoft.com/office/powerpoint/2010/main" val="3127389372"/>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5-Author">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a:t>Click to edit Master title style</a:t>
            </a:r>
          </a:p>
        </p:txBody>
      </p:sp>
      <p:sp>
        <p:nvSpPr>
          <p:cNvPr id="22" name="Picture Placeholder 21"/>
          <p:cNvSpPr>
            <a:spLocks noGrp="1"/>
          </p:cNvSpPr>
          <p:nvPr>
            <p:ph type="pic" sz="quarter" idx="14"/>
          </p:nvPr>
        </p:nvSpPr>
        <p:spPr>
          <a:xfrm>
            <a:off x="453134" y="1447800"/>
            <a:ext cx="2286000" cy="2286000"/>
          </a:xfrm>
          <a:prstGeom prst="rect">
            <a:avLst/>
          </a:prstGeom>
        </p:spPr>
        <p:txBody>
          <a:bodyPr/>
          <a:lstStyle>
            <a:lvl1pPr marL="0" indent="0">
              <a:buNone/>
              <a:defRPr/>
            </a:lvl1pPr>
          </a:lstStyle>
          <a:p>
            <a:r>
              <a:rPr lang="en-US"/>
              <a:t>Click icon to add picture</a:t>
            </a:r>
          </a:p>
        </p:txBody>
      </p:sp>
      <p:sp>
        <p:nvSpPr>
          <p:cNvPr id="13" name="Content Placeholder 18"/>
          <p:cNvSpPr>
            <a:spLocks noGrp="1"/>
          </p:cNvSpPr>
          <p:nvPr>
            <p:ph sz="quarter" idx="21"/>
          </p:nvPr>
        </p:nvSpPr>
        <p:spPr bwMode="gray">
          <a:xfrm>
            <a:off x="453136" y="3733801"/>
            <a:ext cx="2286000" cy="2984862"/>
          </a:xfrm>
        </p:spPr>
        <p:txBody>
          <a:bodyPr lIns="45720" tIns="182880" rIns="45720" bIns="45720" anchor="t" anchorCtr="0"/>
          <a:lstStyle>
            <a:lvl1pPr marL="0" indent="0">
              <a:spcAft>
                <a:spcPts val="0"/>
              </a:spcAft>
              <a:buNone/>
              <a:defRPr sz="2001" b="1" baseline="0">
                <a:solidFill>
                  <a:schemeClr val="accent2"/>
                </a:solidFill>
                <a:latin typeface="+mn-lt"/>
              </a:defRPr>
            </a:lvl1pPr>
            <a:lvl2pPr marL="0" indent="0">
              <a:spcAft>
                <a:spcPts val="1200"/>
              </a:spcAft>
              <a:buNone/>
              <a:defRPr sz="1800" b="1" baseline="0">
                <a:solidFill>
                  <a:schemeClr val="tx1"/>
                </a:solidFill>
                <a:latin typeface="+mn-lt"/>
              </a:defRPr>
            </a:lvl2pPr>
            <a:lvl3pPr marL="0" indent="0">
              <a:spcAft>
                <a:spcPts val="600"/>
              </a:spcAft>
              <a:buNone/>
              <a:defRPr sz="1600" baseline="0">
                <a:latin typeface="+mn-lt"/>
              </a:defRPr>
            </a:lvl3pPr>
          </a:lstStyle>
          <a:p>
            <a:pPr lvl="0"/>
            <a:r>
              <a:rPr lang="en-US"/>
              <a:t>Click to edit Master text styles</a:t>
            </a:r>
          </a:p>
          <a:p>
            <a:pPr lvl="1"/>
            <a:r>
              <a:rPr lang="en-US"/>
              <a:t>Second level</a:t>
            </a:r>
          </a:p>
          <a:p>
            <a:pPr lvl="2"/>
            <a:r>
              <a:rPr lang="en-US"/>
              <a:t>Third level</a:t>
            </a:r>
          </a:p>
        </p:txBody>
      </p:sp>
      <p:sp>
        <p:nvSpPr>
          <p:cNvPr id="8" name="Picture Placeholder 21"/>
          <p:cNvSpPr>
            <a:spLocks noGrp="1"/>
          </p:cNvSpPr>
          <p:nvPr>
            <p:ph type="pic" sz="quarter" idx="22"/>
          </p:nvPr>
        </p:nvSpPr>
        <p:spPr>
          <a:xfrm>
            <a:off x="3109467" y="1447800"/>
            <a:ext cx="2286000" cy="2286000"/>
          </a:xfrm>
          <a:prstGeom prst="rect">
            <a:avLst/>
          </a:prstGeom>
        </p:spPr>
        <p:txBody>
          <a:bodyPr/>
          <a:lstStyle>
            <a:lvl1pPr marL="0" indent="0">
              <a:buNone/>
              <a:defRPr/>
            </a:lvl1pPr>
          </a:lstStyle>
          <a:p>
            <a:r>
              <a:rPr lang="en-US"/>
              <a:t>Click icon to add picture</a:t>
            </a:r>
          </a:p>
        </p:txBody>
      </p:sp>
      <p:sp>
        <p:nvSpPr>
          <p:cNvPr id="9" name="Content Placeholder 18"/>
          <p:cNvSpPr>
            <a:spLocks noGrp="1"/>
          </p:cNvSpPr>
          <p:nvPr>
            <p:ph sz="quarter" idx="23"/>
          </p:nvPr>
        </p:nvSpPr>
        <p:spPr bwMode="gray">
          <a:xfrm>
            <a:off x="3109468" y="3733801"/>
            <a:ext cx="2286000" cy="2984862"/>
          </a:xfrm>
        </p:spPr>
        <p:txBody>
          <a:bodyPr lIns="45720" tIns="182880" rIns="45720" bIns="45720" anchor="t" anchorCtr="0"/>
          <a:lstStyle>
            <a:lvl1pPr marL="0" indent="0">
              <a:spcAft>
                <a:spcPts val="0"/>
              </a:spcAft>
              <a:buNone/>
              <a:defRPr sz="2001" b="1" baseline="0">
                <a:solidFill>
                  <a:schemeClr val="accent2"/>
                </a:solidFill>
                <a:latin typeface="+mn-lt"/>
              </a:defRPr>
            </a:lvl1pPr>
            <a:lvl2pPr marL="0" indent="0">
              <a:spcAft>
                <a:spcPts val="1200"/>
              </a:spcAft>
              <a:buNone/>
              <a:defRPr sz="1800" b="1" baseline="0">
                <a:solidFill>
                  <a:schemeClr val="tx1"/>
                </a:solidFill>
                <a:latin typeface="+mn-lt"/>
              </a:defRPr>
            </a:lvl2pPr>
            <a:lvl3pPr marL="0" indent="0">
              <a:spcAft>
                <a:spcPts val="600"/>
              </a:spcAft>
              <a:buNone/>
              <a:defRPr sz="1600" baseline="0">
                <a:latin typeface="+mn-lt"/>
              </a:defRPr>
            </a:lvl3pPr>
          </a:lstStyle>
          <a:p>
            <a:pPr lvl="0"/>
            <a:r>
              <a:rPr lang="en-US"/>
              <a:t>Click to edit Master text styles</a:t>
            </a:r>
          </a:p>
          <a:p>
            <a:pPr lvl="1"/>
            <a:r>
              <a:rPr lang="en-US"/>
              <a:t>Second level</a:t>
            </a:r>
          </a:p>
          <a:p>
            <a:pPr lvl="2"/>
            <a:r>
              <a:rPr lang="en-US"/>
              <a:t>Third level</a:t>
            </a:r>
          </a:p>
        </p:txBody>
      </p:sp>
      <p:sp>
        <p:nvSpPr>
          <p:cNvPr id="10" name="Picture Placeholder 21"/>
          <p:cNvSpPr>
            <a:spLocks noGrp="1"/>
          </p:cNvSpPr>
          <p:nvPr>
            <p:ph type="pic" sz="quarter" idx="24"/>
          </p:nvPr>
        </p:nvSpPr>
        <p:spPr>
          <a:xfrm>
            <a:off x="5765800" y="1447800"/>
            <a:ext cx="2286000" cy="2286000"/>
          </a:xfrm>
          <a:prstGeom prst="rect">
            <a:avLst/>
          </a:prstGeom>
        </p:spPr>
        <p:txBody>
          <a:bodyPr/>
          <a:lstStyle>
            <a:lvl1pPr marL="0" indent="0">
              <a:buNone/>
              <a:defRPr/>
            </a:lvl1pPr>
          </a:lstStyle>
          <a:p>
            <a:r>
              <a:rPr lang="en-US"/>
              <a:t>Click icon to add picture</a:t>
            </a:r>
          </a:p>
        </p:txBody>
      </p:sp>
      <p:sp>
        <p:nvSpPr>
          <p:cNvPr id="11" name="Content Placeholder 18"/>
          <p:cNvSpPr>
            <a:spLocks noGrp="1"/>
          </p:cNvSpPr>
          <p:nvPr>
            <p:ph sz="quarter" idx="25"/>
          </p:nvPr>
        </p:nvSpPr>
        <p:spPr bwMode="gray">
          <a:xfrm>
            <a:off x="5765800" y="3733801"/>
            <a:ext cx="2286000" cy="2984862"/>
          </a:xfrm>
        </p:spPr>
        <p:txBody>
          <a:bodyPr lIns="45720" tIns="182880" rIns="45720" bIns="45720" anchor="t" anchorCtr="0"/>
          <a:lstStyle>
            <a:lvl1pPr marL="0" indent="0">
              <a:spcAft>
                <a:spcPts val="0"/>
              </a:spcAft>
              <a:buNone/>
              <a:defRPr sz="2001" b="1" baseline="0">
                <a:solidFill>
                  <a:schemeClr val="accent2"/>
                </a:solidFill>
                <a:latin typeface="+mn-lt"/>
              </a:defRPr>
            </a:lvl1pPr>
            <a:lvl2pPr marL="0" indent="0">
              <a:spcAft>
                <a:spcPts val="1200"/>
              </a:spcAft>
              <a:buNone/>
              <a:defRPr sz="1800" b="1" baseline="0">
                <a:solidFill>
                  <a:schemeClr val="tx1"/>
                </a:solidFill>
                <a:latin typeface="+mn-lt"/>
              </a:defRPr>
            </a:lvl2pPr>
            <a:lvl3pPr marL="0" indent="0">
              <a:spcAft>
                <a:spcPts val="600"/>
              </a:spcAft>
              <a:buNone/>
              <a:defRPr sz="1600" baseline="0">
                <a:latin typeface="+mn-lt"/>
              </a:defRPr>
            </a:lvl3pPr>
          </a:lstStyle>
          <a:p>
            <a:pPr lvl="0"/>
            <a:r>
              <a:rPr lang="en-US"/>
              <a:t>Click to edit Master text styles</a:t>
            </a:r>
          </a:p>
          <a:p>
            <a:pPr lvl="1"/>
            <a:r>
              <a:rPr lang="en-US"/>
              <a:t>Second level</a:t>
            </a:r>
          </a:p>
          <a:p>
            <a:pPr lvl="2"/>
            <a:r>
              <a:rPr lang="en-US"/>
              <a:t>Third level</a:t>
            </a:r>
          </a:p>
        </p:txBody>
      </p:sp>
      <p:sp>
        <p:nvSpPr>
          <p:cNvPr id="12" name="Picture Placeholder 21"/>
          <p:cNvSpPr>
            <a:spLocks noGrp="1"/>
          </p:cNvSpPr>
          <p:nvPr>
            <p:ph type="pic" sz="quarter" idx="26"/>
          </p:nvPr>
        </p:nvSpPr>
        <p:spPr>
          <a:xfrm>
            <a:off x="8422133" y="1447800"/>
            <a:ext cx="2286000" cy="2286000"/>
          </a:xfrm>
          <a:prstGeom prst="rect">
            <a:avLst/>
          </a:prstGeom>
        </p:spPr>
        <p:txBody>
          <a:bodyPr/>
          <a:lstStyle>
            <a:lvl1pPr marL="0" indent="0">
              <a:buNone/>
              <a:defRPr/>
            </a:lvl1pPr>
          </a:lstStyle>
          <a:p>
            <a:r>
              <a:rPr lang="en-US"/>
              <a:t>Click icon to add picture</a:t>
            </a:r>
          </a:p>
        </p:txBody>
      </p:sp>
      <p:sp>
        <p:nvSpPr>
          <p:cNvPr id="14" name="Content Placeholder 18"/>
          <p:cNvSpPr>
            <a:spLocks noGrp="1"/>
          </p:cNvSpPr>
          <p:nvPr>
            <p:ph sz="quarter" idx="27"/>
          </p:nvPr>
        </p:nvSpPr>
        <p:spPr bwMode="gray">
          <a:xfrm>
            <a:off x="8422132" y="3733801"/>
            <a:ext cx="2286000" cy="2984862"/>
          </a:xfrm>
        </p:spPr>
        <p:txBody>
          <a:bodyPr lIns="45720" tIns="182880" rIns="45720" bIns="45720" anchor="t" anchorCtr="0"/>
          <a:lstStyle>
            <a:lvl1pPr marL="0" indent="0">
              <a:spcAft>
                <a:spcPts val="0"/>
              </a:spcAft>
              <a:buNone/>
              <a:defRPr sz="2001" b="1" baseline="0">
                <a:solidFill>
                  <a:schemeClr val="accent2"/>
                </a:solidFill>
                <a:latin typeface="+mn-lt"/>
              </a:defRPr>
            </a:lvl1pPr>
            <a:lvl2pPr marL="0" indent="0">
              <a:spcAft>
                <a:spcPts val="1200"/>
              </a:spcAft>
              <a:buNone/>
              <a:defRPr sz="1800" b="1" baseline="0">
                <a:solidFill>
                  <a:schemeClr val="tx1"/>
                </a:solidFill>
                <a:latin typeface="+mn-lt"/>
              </a:defRPr>
            </a:lvl2pPr>
            <a:lvl3pPr marL="0" indent="0">
              <a:spcAft>
                <a:spcPts val="600"/>
              </a:spcAft>
              <a:buNone/>
              <a:defRPr sz="1600" baseline="0">
                <a:latin typeface="+mn-lt"/>
              </a:defRPr>
            </a:lvl3pPr>
          </a:lstStyle>
          <a:p>
            <a:pPr lvl="0"/>
            <a:r>
              <a:rPr lang="en-US"/>
              <a:t>Click to edit Master text styles</a:t>
            </a:r>
          </a:p>
          <a:p>
            <a:pPr lvl="1"/>
            <a:r>
              <a:rPr lang="en-US"/>
              <a:t>Second level</a:t>
            </a:r>
          </a:p>
          <a:p>
            <a:pPr lvl="2"/>
            <a:r>
              <a:rPr lang="en-US"/>
              <a:t>Third level</a:t>
            </a:r>
          </a:p>
        </p:txBody>
      </p:sp>
      <p:sp>
        <p:nvSpPr>
          <p:cNvPr id="2" name="Footer Placeholder 1">
            <a:extLst>
              <a:ext uri="{FF2B5EF4-FFF2-40B4-BE49-F238E27FC236}">
                <a16:creationId xmlns:a16="http://schemas.microsoft.com/office/drawing/2014/main" id="{CD547B3D-E3D1-4093-9712-5143D7E96410}"/>
              </a:ext>
            </a:extLst>
          </p:cNvPr>
          <p:cNvSpPr>
            <a:spLocks noGrp="1"/>
          </p:cNvSpPr>
          <p:nvPr>
            <p:ph type="ftr" sz="quarter" idx="28"/>
          </p:nvPr>
        </p:nvSpPr>
        <p:spPr/>
        <p:txBody>
          <a:bodyPr/>
          <a:lstStyle/>
          <a:p>
            <a:r>
              <a:rPr lang="en-US" altLang="en-US"/>
              <a:t>&lt;title&gt;, &lt;date&gt; | Manatt, Phelps &amp; Phillips, LLP</a:t>
            </a:r>
          </a:p>
        </p:txBody>
      </p:sp>
      <p:sp>
        <p:nvSpPr>
          <p:cNvPr id="5" name="Picture Placeholder 4">
            <a:extLst>
              <a:ext uri="{FF2B5EF4-FFF2-40B4-BE49-F238E27FC236}">
                <a16:creationId xmlns:a16="http://schemas.microsoft.com/office/drawing/2014/main" id="{DB951D54-598E-3C21-CC78-734261D82E77}"/>
              </a:ext>
            </a:extLst>
          </p:cNvPr>
          <p:cNvSpPr>
            <a:spLocks noGrp="1"/>
          </p:cNvSpPr>
          <p:nvPr>
            <p:ph type="pic" sz="quarter" idx="29"/>
          </p:nvPr>
        </p:nvSpPr>
        <p:spPr>
          <a:xfrm>
            <a:off x="11078464" y="1447800"/>
            <a:ext cx="2286000" cy="2286000"/>
          </a:xfrm>
        </p:spPr>
        <p:txBody>
          <a:bodyPr/>
          <a:lstStyle>
            <a:lvl1pPr marL="0" indent="0">
              <a:buNone/>
              <a:defRPr/>
            </a:lvl1pPr>
          </a:lstStyle>
          <a:p>
            <a:r>
              <a:rPr lang="en-US"/>
              <a:t>Click icon to add picture</a:t>
            </a:r>
          </a:p>
        </p:txBody>
      </p:sp>
      <p:sp>
        <p:nvSpPr>
          <p:cNvPr id="16" name="Content Placeholder 15">
            <a:extLst>
              <a:ext uri="{FF2B5EF4-FFF2-40B4-BE49-F238E27FC236}">
                <a16:creationId xmlns:a16="http://schemas.microsoft.com/office/drawing/2014/main" id="{2098BC2B-55BD-0B65-0437-81DA1191F864}"/>
              </a:ext>
            </a:extLst>
          </p:cNvPr>
          <p:cNvSpPr>
            <a:spLocks noGrp="1"/>
          </p:cNvSpPr>
          <p:nvPr>
            <p:ph sz="quarter" idx="30"/>
          </p:nvPr>
        </p:nvSpPr>
        <p:spPr>
          <a:xfrm>
            <a:off x="11079163" y="3733438"/>
            <a:ext cx="2286000" cy="2984862"/>
          </a:xfrm>
        </p:spPr>
        <p:txBody>
          <a:bodyPr lIns="45720" tIns="182880" rIns="45720" bIns="45720"/>
          <a:lstStyle>
            <a:lvl1pPr marL="0" indent="0">
              <a:buNone/>
              <a:defRPr sz="2000" b="1">
                <a:solidFill>
                  <a:schemeClr val="accent2"/>
                </a:solidFill>
              </a:defRPr>
            </a:lvl1pPr>
            <a:lvl2pPr marL="0" indent="0">
              <a:spcAft>
                <a:spcPts val="1200"/>
              </a:spcAft>
              <a:buNone/>
              <a:defRPr sz="1800" b="1"/>
            </a:lvl2pPr>
            <a:lvl3pPr marL="0" indent="0">
              <a:spcAft>
                <a:spcPts val="600"/>
              </a:spcAft>
              <a:buNone/>
              <a:defRPr sz="1600"/>
            </a:lvl3pPr>
          </a:lstStyle>
          <a:p>
            <a:pPr lvl="0"/>
            <a:r>
              <a:rPr lang="en-US"/>
              <a:t>Click to edit Master text styles</a:t>
            </a:r>
          </a:p>
          <a:p>
            <a:pPr lvl="1"/>
            <a:r>
              <a:rPr lang="en-US"/>
              <a:t>Second level</a:t>
            </a:r>
          </a:p>
          <a:p>
            <a:pPr lvl="2"/>
            <a:r>
              <a:rPr lang="en-US"/>
              <a:t>Third level</a:t>
            </a:r>
          </a:p>
        </p:txBody>
      </p:sp>
    </p:spTree>
    <p:extLst>
      <p:ext uri="{BB962C8B-B14F-4D97-AF65-F5344CB8AC3E}">
        <p14:creationId xmlns:p14="http://schemas.microsoft.com/office/powerpoint/2010/main" val="3442823477"/>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3 Tombston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1D9F6E-E8E8-43F0-826B-6DC33F80CCF2}"/>
              </a:ext>
            </a:extLst>
          </p:cNvPr>
          <p:cNvSpPr>
            <a:spLocks noGrp="1"/>
          </p:cNvSpPr>
          <p:nvPr>
            <p:ph type="title"/>
          </p:nvPr>
        </p:nvSpPr>
        <p:spPr/>
        <p:txBody>
          <a:bodyPr/>
          <a:lstStyle/>
          <a:p>
            <a:r>
              <a:rPr lang="en-US"/>
              <a:t>Click to edit Master title style</a:t>
            </a:r>
          </a:p>
        </p:txBody>
      </p:sp>
      <p:sp>
        <p:nvSpPr>
          <p:cNvPr id="5" name="Rectangle 4">
            <a:extLst>
              <a:ext uri="{FF2B5EF4-FFF2-40B4-BE49-F238E27FC236}">
                <a16:creationId xmlns:a16="http://schemas.microsoft.com/office/drawing/2014/main" id="{4A353506-6558-49A7-A307-CC613FA93100}"/>
              </a:ext>
            </a:extLst>
          </p:cNvPr>
          <p:cNvSpPr/>
          <p:nvPr userDrawn="1"/>
        </p:nvSpPr>
        <p:spPr bwMode="gray">
          <a:xfrm>
            <a:off x="594360" y="1579120"/>
            <a:ext cx="4123944" cy="868680"/>
          </a:xfrm>
          <a:prstGeom prst="rect">
            <a:avLst/>
          </a:prstGeom>
          <a:solidFill>
            <a:schemeClr val="accent6"/>
          </a:solidFill>
          <a:ln w="19050" cap="flat" cmpd="sng" algn="ctr">
            <a:solidFill>
              <a:schemeClr val="accent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noAutofit/>
          </a:bodyPr>
          <a:lstStyle/>
          <a:p>
            <a:pPr marL="0" marR="0" indent="0" algn="l" defTabSz="1019222" rtl="0" eaLnBrk="0" fontAlgn="base" latinLnBrk="0" hangingPunct="0">
              <a:lnSpc>
                <a:spcPct val="100000"/>
              </a:lnSpc>
              <a:spcBef>
                <a:spcPct val="0"/>
              </a:spcBef>
              <a:spcAft>
                <a:spcPct val="0"/>
              </a:spcAft>
              <a:buClrTx/>
              <a:buSzTx/>
              <a:buFontTx/>
              <a:buNone/>
              <a:tabLst/>
            </a:pPr>
            <a:endParaRPr kumimoji="0" lang="en-US" sz="2200" b="0" i="0" u="none" strike="noStrike" cap="none" normalizeH="0" baseline="0">
              <a:ln>
                <a:noFill/>
              </a:ln>
              <a:solidFill>
                <a:schemeClr val="tx1"/>
              </a:solidFill>
              <a:effectLst/>
              <a:latin typeface="Georgia" charset="0"/>
            </a:endParaRPr>
          </a:p>
        </p:txBody>
      </p:sp>
      <p:sp>
        <p:nvSpPr>
          <p:cNvPr id="11" name="Text Placeholder 7">
            <a:extLst>
              <a:ext uri="{FF2B5EF4-FFF2-40B4-BE49-F238E27FC236}">
                <a16:creationId xmlns:a16="http://schemas.microsoft.com/office/drawing/2014/main" id="{FE1F0C4F-9961-4818-89E9-92810AB92193}"/>
              </a:ext>
            </a:extLst>
          </p:cNvPr>
          <p:cNvSpPr>
            <a:spLocks noGrp="1"/>
          </p:cNvSpPr>
          <p:nvPr>
            <p:ph type="body" sz="quarter" idx="15"/>
          </p:nvPr>
        </p:nvSpPr>
        <p:spPr bwMode="gray">
          <a:xfrm>
            <a:off x="594360" y="1579120"/>
            <a:ext cx="4123944" cy="868680"/>
          </a:xfrm>
          <a:ln w="28575">
            <a:noFill/>
          </a:ln>
        </p:spPr>
        <p:txBody>
          <a:bodyPr bIns="0" anchor="ctr"/>
          <a:lstStyle>
            <a:lvl1pPr marL="0" indent="0" algn="ctr">
              <a:lnSpc>
                <a:spcPts val="1800"/>
              </a:lnSpc>
              <a:spcBef>
                <a:spcPts val="0"/>
              </a:spcBef>
              <a:spcAft>
                <a:spcPts val="0"/>
              </a:spcAft>
              <a:buNone/>
              <a:defRPr sz="1900" b="1">
                <a:solidFill>
                  <a:schemeClr val="accent1"/>
                </a:solidFill>
              </a:defRPr>
            </a:lvl1pPr>
            <a:lvl2pPr marL="0" indent="0" algn="ctr">
              <a:lnSpc>
                <a:spcPts val="1400"/>
              </a:lnSpc>
              <a:spcAft>
                <a:spcPts val="0"/>
              </a:spcAft>
              <a:buNone/>
              <a:defRPr sz="1600" cap="all" baseline="0">
                <a:solidFill>
                  <a:schemeClr val="accent3"/>
                </a:solidFill>
              </a:defRPr>
            </a:lvl2pPr>
          </a:lstStyle>
          <a:p>
            <a:pPr lvl="0"/>
            <a:r>
              <a:rPr lang="en-US"/>
              <a:t>Click to edit Master text styles</a:t>
            </a:r>
          </a:p>
          <a:p>
            <a:pPr lvl="1"/>
            <a:r>
              <a:rPr lang="en-US"/>
              <a:t>Second level</a:t>
            </a:r>
          </a:p>
        </p:txBody>
      </p:sp>
      <p:sp>
        <p:nvSpPr>
          <p:cNvPr id="8" name="Content Placeholder 5">
            <a:extLst>
              <a:ext uri="{FF2B5EF4-FFF2-40B4-BE49-F238E27FC236}">
                <a16:creationId xmlns:a16="http://schemas.microsoft.com/office/drawing/2014/main" id="{D35B2873-1B27-4FCE-9C5F-B31AB7C8DE81}"/>
              </a:ext>
            </a:extLst>
          </p:cNvPr>
          <p:cNvSpPr>
            <a:spLocks noGrp="1"/>
          </p:cNvSpPr>
          <p:nvPr>
            <p:ph sz="quarter" idx="11" hasCustomPrompt="1"/>
          </p:nvPr>
        </p:nvSpPr>
        <p:spPr bwMode="gray">
          <a:xfrm>
            <a:off x="594360" y="2580259"/>
            <a:ext cx="4123944" cy="4201541"/>
          </a:xfrm>
          <a:solidFill>
            <a:schemeClr val="accent5"/>
          </a:solidFill>
          <a:ln w="19050">
            <a:solidFill>
              <a:schemeClr val="accent1"/>
            </a:solidFill>
          </a:ln>
        </p:spPr>
        <p:txBody>
          <a:bodyPr lIns="100584" tIns="91440" rIns="100584" bIns="0"/>
          <a:lstStyle>
            <a:lvl1pPr marL="0" indent="0">
              <a:lnSpc>
                <a:spcPct val="100000"/>
              </a:lnSpc>
              <a:spcAft>
                <a:spcPts val="600"/>
              </a:spcAft>
              <a:buNone/>
              <a:defRPr sz="1600" b="0"/>
            </a:lvl1pPr>
            <a:lvl2pPr marL="228610" indent="-228610">
              <a:lnSpc>
                <a:spcPct val="100000"/>
              </a:lnSpc>
              <a:spcAft>
                <a:spcPts val="600"/>
              </a:spcAft>
              <a:buClrTx/>
              <a:buFont typeface="+mj-lt"/>
              <a:buAutoNum type="arabicPeriod"/>
              <a:defRPr sz="1600" baseline="0"/>
            </a:lvl2pPr>
            <a:lvl3pPr marL="225435" indent="-225435">
              <a:spcAft>
                <a:spcPts val="600"/>
              </a:spcAft>
              <a:buFont typeface="+mj-lt"/>
              <a:buAutoNum type="arabicPeriod"/>
              <a:defRPr sz="1200" baseline="0"/>
            </a:lvl3pPr>
            <a:lvl4pPr>
              <a:spcAft>
                <a:spcPts val="1401"/>
              </a:spcAft>
              <a:defRPr/>
            </a:lvl4pPr>
            <a:lvl5pPr>
              <a:spcAft>
                <a:spcPts val="1401"/>
              </a:spcAft>
              <a:defRPr/>
            </a:lvl5pPr>
          </a:lstStyle>
          <a:p>
            <a:pPr lvl="0"/>
            <a:r>
              <a:rPr lang="en-US"/>
              <a:t>Click to edit Master text styles</a:t>
            </a:r>
          </a:p>
          <a:p>
            <a:pPr lvl="1"/>
            <a:r>
              <a:rPr lang="en-US"/>
              <a:t>Second level</a:t>
            </a:r>
          </a:p>
        </p:txBody>
      </p:sp>
      <p:sp>
        <p:nvSpPr>
          <p:cNvPr id="6" name="Rectangle 5">
            <a:extLst>
              <a:ext uri="{FF2B5EF4-FFF2-40B4-BE49-F238E27FC236}">
                <a16:creationId xmlns:a16="http://schemas.microsoft.com/office/drawing/2014/main" id="{A53FD700-766C-41D0-A3D2-563836A2102A}"/>
              </a:ext>
            </a:extLst>
          </p:cNvPr>
          <p:cNvSpPr/>
          <p:nvPr userDrawn="1"/>
        </p:nvSpPr>
        <p:spPr bwMode="gray">
          <a:xfrm>
            <a:off x="4846828" y="1579120"/>
            <a:ext cx="4123944" cy="868680"/>
          </a:xfrm>
          <a:prstGeom prst="rect">
            <a:avLst/>
          </a:prstGeom>
          <a:solidFill>
            <a:schemeClr val="accent6"/>
          </a:solidFill>
          <a:ln w="19050" cap="flat" cmpd="sng" algn="ctr">
            <a:solidFill>
              <a:schemeClr val="accent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noAutofit/>
          </a:bodyPr>
          <a:lstStyle/>
          <a:p>
            <a:pPr marL="0" marR="0" indent="0" algn="l" defTabSz="1019222" rtl="0" eaLnBrk="0" fontAlgn="base" latinLnBrk="0" hangingPunct="0">
              <a:lnSpc>
                <a:spcPct val="100000"/>
              </a:lnSpc>
              <a:spcBef>
                <a:spcPct val="0"/>
              </a:spcBef>
              <a:spcAft>
                <a:spcPct val="0"/>
              </a:spcAft>
              <a:buClrTx/>
              <a:buSzTx/>
              <a:buFontTx/>
              <a:buNone/>
              <a:tabLst/>
            </a:pPr>
            <a:endParaRPr kumimoji="0" lang="en-US" sz="2200" b="0" i="0" u="none" strike="noStrike" cap="none" normalizeH="0" baseline="0">
              <a:ln>
                <a:noFill/>
              </a:ln>
              <a:solidFill>
                <a:schemeClr val="tx1"/>
              </a:solidFill>
              <a:effectLst/>
              <a:latin typeface="Georgia" charset="0"/>
            </a:endParaRPr>
          </a:p>
        </p:txBody>
      </p:sp>
      <p:sp>
        <p:nvSpPr>
          <p:cNvPr id="12" name="Text Placeholder 7">
            <a:extLst>
              <a:ext uri="{FF2B5EF4-FFF2-40B4-BE49-F238E27FC236}">
                <a16:creationId xmlns:a16="http://schemas.microsoft.com/office/drawing/2014/main" id="{0672C1A3-1C72-44BC-BE9C-78F432705BBD}"/>
              </a:ext>
            </a:extLst>
          </p:cNvPr>
          <p:cNvSpPr>
            <a:spLocks noGrp="1"/>
          </p:cNvSpPr>
          <p:nvPr>
            <p:ph type="body" sz="quarter" idx="16"/>
          </p:nvPr>
        </p:nvSpPr>
        <p:spPr bwMode="gray">
          <a:xfrm>
            <a:off x="4846828" y="1579120"/>
            <a:ext cx="4123944" cy="868680"/>
          </a:xfrm>
          <a:ln w="28575">
            <a:noFill/>
          </a:ln>
        </p:spPr>
        <p:txBody>
          <a:bodyPr bIns="0" anchor="ctr"/>
          <a:lstStyle>
            <a:lvl1pPr marL="0" indent="0" algn="ctr">
              <a:lnSpc>
                <a:spcPts val="1800"/>
              </a:lnSpc>
              <a:spcBef>
                <a:spcPts val="0"/>
              </a:spcBef>
              <a:spcAft>
                <a:spcPts val="0"/>
              </a:spcAft>
              <a:buNone/>
              <a:defRPr sz="1900" b="1">
                <a:solidFill>
                  <a:schemeClr val="accent1"/>
                </a:solidFill>
              </a:defRPr>
            </a:lvl1pPr>
            <a:lvl2pPr marL="0" indent="0" algn="ctr">
              <a:lnSpc>
                <a:spcPts val="1400"/>
              </a:lnSpc>
              <a:spcAft>
                <a:spcPts val="0"/>
              </a:spcAft>
              <a:buNone/>
              <a:defRPr sz="1600" cap="all" baseline="0">
                <a:solidFill>
                  <a:schemeClr val="accent3"/>
                </a:solidFill>
              </a:defRPr>
            </a:lvl2pPr>
          </a:lstStyle>
          <a:p>
            <a:pPr lvl="0"/>
            <a:r>
              <a:rPr lang="en-US"/>
              <a:t>Click to edit Master text styles</a:t>
            </a:r>
          </a:p>
          <a:p>
            <a:pPr lvl="1"/>
            <a:r>
              <a:rPr lang="en-US"/>
              <a:t>Second level</a:t>
            </a:r>
          </a:p>
        </p:txBody>
      </p:sp>
      <p:sp>
        <p:nvSpPr>
          <p:cNvPr id="9" name="Content Placeholder 5">
            <a:extLst>
              <a:ext uri="{FF2B5EF4-FFF2-40B4-BE49-F238E27FC236}">
                <a16:creationId xmlns:a16="http://schemas.microsoft.com/office/drawing/2014/main" id="{47287FA9-24F1-44E9-B3F5-3D3FFB352F0F}"/>
              </a:ext>
            </a:extLst>
          </p:cNvPr>
          <p:cNvSpPr>
            <a:spLocks noGrp="1"/>
          </p:cNvSpPr>
          <p:nvPr>
            <p:ph sz="quarter" idx="12"/>
          </p:nvPr>
        </p:nvSpPr>
        <p:spPr bwMode="gray">
          <a:xfrm>
            <a:off x="4846828" y="2580259"/>
            <a:ext cx="4123944" cy="4201541"/>
          </a:xfrm>
          <a:solidFill>
            <a:schemeClr val="accent5"/>
          </a:solidFill>
          <a:ln w="19050">
            <a:solidFill>
              <a:schemeClr val="accent1"/>
            </a:solidFill>
          </a:ln>
        </p:spPr>
        <p:txBody>
          <a:bodyPr lIns="100584" tIns="91440" rIns="100584" bIns="0"/>
          <a:lstStyle>
            <a:lvl1pPr marL="0" indent="0">
              <a:lnSpc>
                <a:spcPct val="100000"/>
              </a:lnSpc>
              <a:spcAft>
                <a:spcPts val="600"/>
              </a:spcAft>
              <a:buNone/>
              <a:defRPr sz="1600" b="0"/>
            </a:lvl1pPr>
            <a:lvl2pPr marL="228610" indent="-228610">
              <a:lnSpc>
                <a:spcPct val="100000"/>
              </a:lnSpc>
              <a:spcAft>
                <a:spcPts val="600"/>
              </a:spcAft>
              <a:buClrTx/>
              <a:buFont typeface="+mj-lt"/>
              <a:buAutoNum type="arabicPeriod"/>
              <a:defRPr sz="1600" baseline="0"/>
            </a:lvl2pPr>
            <a:lvl3pPr marL="225435" indent="-225435">
              <a:spcAft>
                <a:spcPts val="600"/>
              </a:spcAft>
              <a:buFont typeface="+mj-lt"/>
              <a:buAutoNum type="arabicPeriod"/>
              <a:defRPr sz="1200" baseline="0"/>
            </a:lvl3pPr>
            <a:lvl4pPr>
              <a:spcAft>
                <a:spcPts val="1401"/>
              </a:spcAft>
              <a:defRPr/>
            </a:lvl4pPr>
            <a:lvl5pPr>
              <a:spcAft>
                <a:spcPts val="1401"/>
              </a:spcAft>
              <a:defRPr/>
            </a:lvl5pPr>
          </a:lstStyle>
          <a:p>
            <a:pPr lvl="0"/>
            <a:r>
              <a:rPr lang="en-US"/>
              <a:t>Click to edit Master text styles</a:t>
            </a:r>
          </a:p>
          <a:p>
            <a:pPr lvl="1"/>
            <a:r>
              <a:rPr lang="en-US"/>
              <a:t>Second level</a:t>
            </a:r>
          </a:p>
        </p:txBody>
      </p:sp>
      <p:sp>
        <p:nvSpPr>
          <p:cNvPr id="7" name="Rectangle 6">
            <a:extLst>
              <a:ext uri="{FF2B5EF4-FFF2-40B4-BE49-F238E27FC236}">
                <a16:creationId xmlns:a16="http://schemas.microsoft.com/office/drawing/2014/main" id="{035ACAE2-57F2-4246-BFAA-5C74C7257BC4}"/>
              </a:ext>
            </a:extLst>
          </p:cNvPr>
          <p:cNvSpPr/>
          <p:nvPr userDrawn="1"/>
        </p:nvSpPr>
        <p:spPr bwMode="gray">
          <a:xfrm>
            <a:off x="9099296" y="1579120"/>
            <a:ext cx="4123944" cy="868680"/>
          </a:xfrm>
          <a:prstGeom prst="rect">
            <a:avLst/>
          </a:prstGeom>
          <a:solidFill>
            <a:schemeClr val="accent6"/>
          </a:solidFill>
          <a:ln w="19050" cap="flat" cmpd="sng" algn="ctr">
            <a:solidFill>
              <a:schemeClr val="accent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noAutofit/>
          </a:bodyPr>
          <a:lstStyle/>
          <a:p>
            <a:pPr marL="0" marR="0" indent="0" algn="l" defTabSz="1019222" rtl="0" eaLnBrk="0" fontAlgn="base" latinLnBrk="0" hangingPunct="0">
              <a:lnSpc>
                <a:spcPct val="100000"/>
              </a:lnSpc>
              <a:spcBef>
                <a:spcPct val="0"/>
              </a:spcBef>
              <a:spcAft>
                <a:spcPct val="0"/>
              </a:spcAft>
              <a:buClrTx/>
              <a:buSzTx/>
              <a:buFontTx/>
              <a:buNone/>
              <a:tabLst/>
            </a:pPr>
            <a:endParaRPr kumimoji="0" lang="en-US" sz="2200" b="0" i="0" u="none" strike="noStrike" cap="none" normalizeH="0" baseline="0">
              <a:ln>
                <a:noFill/>
              </a:ln>
              <a:solidFill>
                <a:schemeClr val="tx1"/>
              </a:solidFill>
              <a:effectLst/>
              <a:latin typeface="Georgia" charset="0"/>
            </a:endParaRPr>
          </a:p>
        </p:txBody>
      </p:sp>
      <p:sp>
        <p:nvSpPr>
          <p:cNvPr id="13" name="Text Placeholder 7">
            <a:extLst>
              <a:ext uri="{FF2B5EF4-FFF2-40B4-BE49-F238E27FC236}">
                <a16:creationId xmlns:a16="http://schemas.microsoft.com/office/drawing/2014/main" id="{E4B61FAB-3021-4DB3-A3C2-4C4FBD871231}"/>
              </a:ext>
            </a:extLst>
          </p:cNvPr>
          <p:cNvSpPr>
            <a:spLocks noGrp="1"/>
          </p:cNvSpPr>
          <p:nvPr>
            <p:ph type="body" sz="quarter" idx="17"/>
          </p:nvPr>
        </p:nvSpPr>
        <p:spPr bwMode="gray">
          <a:xfrm>
            <a:off x="9099296" y="1579120"/>
            <a:ext cx="4123944" cy="868680"/>
          </a:xfrm>
          <a:noFill/>
          <a:ln w="28575">
            <a:noFill/>
          </a:ln>
        </p:spPr>
        <p:txBody>
          <a:bodyPr bIns="0" anchor="ctr"/>
          <a:lstStyle>
            <a:lvl1pPr marL="0" indent="0" algn="ctr">
              <a:lnSpc>
                <a:spcPts val="1800"/>
              </a:lnSpc>
              <a:spcBef>
                <a:spcPts val="0"/>
              </a:spcBef>
              <a:spcAft>
                <a:spcPts val="0"/>
              </a:spcAft>
              <a:buNone/>
              <a:defRPr sz="1900" b="1">
                <a:solidFill>
                  <a:schemeClr val="accent1"/>
                </a:solidFill>
              </a:defRPr>
            </a:lvl1pPr>
            <a:lvl2pPr marL="0" indent="0" algn="ctr">
              <a:lnSpc>
                <a:spcPts val="1400"/>
              </a:lnSpc>
              <a:spcAft>
                <a:spcPts val="0"/>
              </a:spcAft>
              <a:buNone/>
              <a:defRPr sz="1600" cap="all" baseline="0">
                <a:solidFill>
                  <a:schemeClr val="accent3"/>
                </a:solidFill>
              </a:defRPr>
            </a:lvl2pPr>
          </a:lstStyle>
          <a:p>
            <a:pPr lvl="0"/>
            <a:r>
              <a:rPr lang="en-US"/>
              <a:t>Click to edit Master text styles</a:t>
            </a:r>
          </a:p>
          <a:p>
            <a:pPr lvl="1"/>
            <a:r>
              <a:rPr lang="en-US"/>
              <a:t>Second level</a:t>
            </a:r>
          </a:p>
        </p:txBody>
      </p:sp>
      <p:sp>
        <p:nvSpPr>
          <p:cNvPr id="10" name="Content Placeholder 5">
            <a:extLst>
              <a:ext uri="{FF2B5EF4-FFF2-40B4-BE49-F238E27FC236}">
                <a16:creationId xmlns:a16="http://schemas.microsoft.com/office/drawing/2014/main" id="{029EA381-7651-4C86-8EFE-FB76FA5A6A7B}"/>
              </a:ext>
            </a:extLst>
          </p:cNvPr>
          <p:cNvSpPr>
            <a:spLocks noGrp="1"/>
          </p:cNvSpPr>
          <p:nvPr>
            <p:ph sz="quarter" idx="13" hasCustomPrompt="1"/>
          </p:nvPr>
        </p:nvSpPr>
        <p:spPr bwMode="gray">
          <a:xfrm>
            <a:off x="9099296" y="2580259"/>
            <a:ext cx="4123944" cy="4201541"/>
          </a:xfrm>
          <a:solidFill>
            <a:schemeClr val="accent5"/>
          </a:solidFill>
          <a:ln w="19050">
            <a:solidFill>
              <a:schemeClr val="accent1"/>
            </a:solidFill>
          </a:ln>
        </p:spPr>
        <p:txBody>
          <a:bodyPr lIns="100584" tIns="91440" rIns="100584" bIns="0"/>
          <a:lstStyle>
            <a:lvl1pPr marL="0" indent="0">
              <a:lnSpc>
                <a:spcPct val="100000"/>
              </a:lnSpc>
              <a:spcAft>
                <a:spcPts val="600"/>
              </a:spcAft>
              <a:buNone/>
              <a:defRPr sz="1600" b="0"/>
            </a:lvl1pPr>
            <a:lvl2pPr marL="228610" indent="-228610">
              <a:lnSpc>
                <a:spcPct val="100000"/>
              </a:lnSpc>
              <a:spcAft>
                <a:spcPts val="600"/>
              </a:spcAft>
              <a:buClrTx/>
              <a:buFont typeface="+mj-lt"/>
              <a:buAutoNum type="arabicPeriod"/>
              <a:defRPr sz="1600" baseline="0"/>
            </a:lvl2pPr>
            <a:lvl3pPr marL="225435" indent="-225435">
              <a:spcAft>
                <a:spcPts val="600"/>
              </a:spcAft>
              <a:buFont typeface="+mj-lt"/>
              <a:buAutoNum type="arabicPeriod"/>
              <a:defRPr sz="1200" baseline="0"/>
            </a:lvl3pPr>
            <a:lvl4pPr>
              <a:spcAft>
                <a:spcPts val="1401"/>
              </a:spcAft>
              <a:defRPr/>
            </a:lvl4pPr>
            <a:lvl5pPr>
              <a:spcAft>
                <a:spcPts val="1401"/>
              </a:spcAft>
              <a:defRPr/>
            </a:lvl5pPr>
          </a:lstStyle>
          <a:p>
            <a:pPr lvl="0"/>
            <a:r>
              <a:rPr lang="en-US"/>
              <a:t>Click to edit Master text styles</a:t>
            </a:r>
          </a:p>
          <a:p>
            <a:pPr lvl="1"/>
            <a:r>
              <a:rPr lang="en-US"/>
              <a:t>Second level</a:t>
            </a:r>
          </a:p>
        </p:txBody>
      </p:sp>
      <p:sp>
        <p:nvSpPr>
          <p:cNvPr id="3" name="Footer Placeholder 2">
            <a:extLst>
              <a:ext uri="{FF2B5EF4-FFF2-40B4-BE49-F238E27FC236}">
                <a16:creationId xmlns:a16="http://schemas.microsoft.com/office/drawing/2014/main" id="{2940259E-22A7-4EF9-B767-2477C16FCB6C}"/>
              </a:ext>
            </a:extLst>
          </p:cNvPr>
          <p:cNvSpPr>
            <a:spLocks noGrp="1"/>
          </p:cNvSpPr>
          <p:nvPr>
            <p:ph type="ftr" sz="quarter" idx="10"/>
          </p:nvPr>
        </p:nvSpPr>
        <p:spPr/>
        <p:txBody>
          <a:bodyPr/>
          <a:lstStyle/>
          <a:p>
            <a:r>
              <a:rPr lang="en-US" altLang="en-US"/>
              <a:t>&lt;title&gt;, &lt;date&gt; | Manatt, Phelps &amp; Phillips, LLP</a:t>
            </a:r>
          </a:p>
        </p:txBody>
      </p:sp>
    </p:spTree>
    <p:extLst>
      <p:ext uri="{BB962C8B-B14F-4D97-AF65-F5344CB8AC3E}">
        <p14:creationId xmlns:p14="http://schemas.microsoft.com/office/powerpoint/2010/main" val="386457062"/>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2 Tombston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1D9F6E-E8E8-43F0-826B-6DC33F80CCF2}"/>
              </a:ext>
            </a:extLst>
          </p:cNvPr>
          <p:cNvSpPr>
            <a:spLocks noGrp="1"/>
          </p:cNvSpPr>
          <p:nvPr>
            <p:ph type="title"/>
          </p:nvPr>
        </p:nvSpPr>
        <p:spPr/>
        <p:txBody>
          <a:bodyPr/>
          <a:lstStyle/>
          <a:p>
            <a:r>
              <a:rPr lang="en-US"/>
              <a:t>Click to edit Master title style</a:t>
            </a:r>
          </a:p>
        </p:txBody>
      </p:sp>
      <p:sp>
        <p:nvSpPr>
          <p:cNvPr id="5" name="Rectangle 4">
            <a:extLst>
              <a:ext uri="{FF2B5EF4-FFF2-40B4-BE49-F238E27FC236}">
                <a16:creationId xmlns:a16="http://schemas.microsoft.com/office/drawing/2014/main" id="{4A353506-6558-49A7-A307-CC613FA93100}"/>
              </a:ext>
            </a:extLst>
          </p:cNvPr>
          <p:cNvSpPr/>
          <p:nvPr userDrawn="1"/>
        </p:nvSpPr>
        <p:spPr bwMode="gray">
          <a:xfrm>
            <a:off x="2720594" y="1579120"/>
            <a:ext cx="4123944" cy="868680"/>
          </a:xfrm>
          <a:prstGeom prst="rect">
            <a:avLst/>
          </a:prstGeom>
          <a:solidFill>
            <a:schemeClr val="accent6"/>
          </a:solidFill>
          <a:ln w="19050" cap="flat" cmpd="sng" algn="ctr">
            <a:solidFill>
              <a:schemeClr val="accent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noAutofit/>
          </a:bodyPr>
          <a:lstStyle/>
          <a:p>
            <a:pPr marL="0" marR="0" indent="0" algn="l" defTabSz="1019222" rtl="0" eaLnBrk="0" fontAlgn="base" latinLnBrk="0" hangingPunct="0">
              <a:lnSpc>
                <a:spcPct val="100000"/>
              </a:lnSpc>
              <a:spcBef>
                <a:spcPct val="0"/>
              </a:spcBef>
              <a:spcAft>
                <a:spcPct val="0"/>
              </a:spcAft>
              <a:buClrTx/>
              <a:buSzTx/>
              <a:buFontTx/>
              <a:buNone/>
              <a:tabLst/>
            </a:pPr>
            <a:endParaRPr kumimoji="0" lang="en-US" sz="2200" b="0" i="0" u="none" strike="noStrike" cap="none" normalizeH="0" baseline="0">
              <a:ln>
                <a:noFill/>
              </a:ln>
              <a:solidFill>
                <a:schemeClr val="tx1"/>
              </a:solidFill>
              <a:effectLst/>
              <a:latin typeface="Georgia" charset="0"/>
            </a:endParaRPr>
          </a:p>
        </p:txBody>
      </p:sp>
      <p:sp>
        <p:nvSpPr>
          <p:cNvPr id="11" name="Text Placeholder 7">
            <a:extLst>
              <a:ext uri="{FF2B5EF4-FFF2-40B4-BE49-F238E27FC236}">
                <a16:creationId xmlns:a16="http://schemas.microsoft.com/office/drawing/2014/main" id="{FE1F0C4F-9961-4818-89E9-92810AB92193}"/>
              </a:ext>
            </a:extLst>
          </p:cNvPr>
          <p:cNvSpPr>
            <a:spLocks noGrp="1"/>
          </p:cNvSpPr>
          <p:nvPr>
            <p:ph type="body" sz="quarter" idx="15"/>
          </p:nvPr>
        </p:nvSpPr>
        <p:spPr bwMode="gray">
          <a:xfrm>
            <a:off x="2720594" y="1579120"/>
            <a:ext cx="4123944" cy="868680"/>
          </a:xfrm>
          <a:ln w="28575">
            <a:noFill/>
          </a:ln>
        </p:spPr>
        <p:txBody>
          <a:bodyPr bIns="0" anchor="ctr"/>
          <a:lstStyle>
            <a:lvl1pPr marL="0" indent="0" algn="ctr">
              <a:lnSpc>
                <a:spcPts val="1800"/>
              </a:lnSpc>
              <a:spcBef>
                <a:spcPts val="0"/>
              </a:spcBef>
              <a:spcAft>
                <a:spcPts val="0"/>
              </a:spcAft>
              <a:buNone/>
              <a:defRPr sz="1900" b="1">
                <a:solidFill>
                  <a:schemeClr val="accent1"/>
                </a:solidFill>
              </a:defRPr>
            </a:lvl1pPr>
            <a:lvl2pPr marL="0" indent="0" algn="ctr">
              <a:lnSpc>
                <a:spcPts val="1400"/>
              </a:lnSpc>
              <a:spcAft>
                <a:spcPts val="0"/>
              </a:spcAft>
              <a:buNone/>
              <a:defRPr sz="1600" cap="all" baseline="0">
                <a:solidFill>
                  <a:schemeClr val="accent3"/>
                </a:solidFill>
              </a:defRPr>
            </a:lvl2pPr>
          </a:lstStyle>
          <a:p>
            <a:pPr lvl="0"/>
            <a:r>
              <a:rPr lang="en-US"/>
              <a:t>Click to edit Master text styles</a:t>
            </a:r>
          </a:p>
          <a:p>
            <a:pPr lvl="1"/>
            <a:r>
              <a:rPr lang="en-US"/>
              <a:t>Second level</a:t>
            </a:r>
          </a:p>
        </p:txBody>
      </p:sp>
      <p:sp>
        <p:nvSpPr>
          <p:cNvPr id="8" name="Content Placeholder 5">
            <a:extLst>
              <a:ext uri="{FF2B5EF4-FFF2-40B4-BE49-F238E27FC236}">
                <a16:creationId xmlns:a16="http://schemas.microsoft.com/office/drawing/2014/main" id="{D35B2873-1B27-4FCE-9C5F-B31AB7C8DE81}"/>
              </a:ext>
            </a:extLst>
          </p:cNvPr>
          <p:cNvSpPr>
            <a:spLocks noGrp="1"/>
          </p:cNvSpPr>
          <p:nvPr>
            <p:ph sz="quarter" idx="11" hasCustomPrompt="1"/>
          </p:nvPr>
        </p:nvSpPr>
        <p:spPr bwMode="gray">
          <a:xfrm>
            <a:off x="2720594" y="2580259"/>
            <a:ext cx="4123944" cy="4201541"/>
          </a:xfrm>
          <a:solidFill>
            <a:schemeClr val="accent5"/>
          </a:solidFill>
          <a:ln w="19050">
            <a:solidFill>
              <a:schemeClr val="accent1"/>
            </a:solidFill>
          </a:ln>
        </p:spPr>
        <p:txBody>
          <a:bodyPr lIns="100584" tIns="91440" rIns="100584" bIns="0"/>
          <a:lstStyle>
            <a:lvl1pPr marL="0" indent="0">
              <a:lnSpc>
                <a:spcPct val="100000"/>
              </a:lnSpc>
              <a:spcAft>
                <a:spcPts val="600"/>
              </a:spcAft>
              <a:buNone/>
              <a:defRPr sz="1600" b="0"/>
            </a:lvl1pPr>
            <a:lvl2pPr marL="228610" indent="-228610">
              <a:lnSpc>
                <a:spcPct val="100000"/>
              </a:lnSpc>
              <a:spcAft>
                <a:spcPts val="600"/>
              </a:spcAft>
              <a:buClrTx/>
              <a:buFont typeface="+mj-lt"/>
              <a:buAutoNum type="arabicPeriod"/>
              <a:defRPr sz="1600" baseline="0"/>
            </a:lvl2pPr>
            <a:lvl3pPr marL="225435" indent="-225435">
              <a:spcAft>
                <a:spcPts val="600"/>
              </a:spcAft>
              <a:buFont typeface="+mj-lt"/>
              <a:buAutoNum type="arabicPeriod"/>
              <a:defRPr sz="1200" baseline="0"/>
            </a:lvl3pPr>
            <a:lvl4pPr>
              <a:spcAft>
                <a:spcPts val="1401"/>
              </a:spcAft>
              <a:defRPr/>
            </a:lvl4pPr>
            <a:lvl5pPr>
              <a:spcAft>
                <a:spcPts val="1401"/>
              </a:spcAft>
              <a:defRPr/>
            </a:lvl5pPr>
          </a:lstStyle>
          <a:p>
            <a:pPr lvl="0"/>
            <a:r>
              <a:rPr lang="en-US"/>
              <a:t>Click to edit Master text styles</a:t>
            </a:r>
          </a:p>
          <a:p>
            <a:pPr lvl="1"/>
            <a:r>
              <a:rPr lang="en-US"/>
              <a:t>Second level</a:t>
            </a:r>
          </a:p>
        </p:txBody>
      </p:sp>
      <p:sp>
        <p:nvSpPr>
          <p:cNvPr id="6" name="Rectangle 5">
            <a:extLst>
              <a:ext uri="{FF2B5EF4-FFF2-40B4-BE49-F238E27FC236}">
                <a16:creationId xmlns:a16="http://schemas.microsoft.com/office/drawing/2014/main" id="{A53FD700-766C-41D0-A3D2-563836A2102A}"/>
              </a:ext>
            </a:extLst>
          </p:cNvPr>
          <p:cNvSpPr/>
          <p:nvPr userDrawn="1"/>
        </p:nvSpPr>
        <p:spPr bwMode="gray">
          <a:xfrm>
            <a:off x="6973062" y="1579120"/>
            <a:ext cx="4123944" cy="868680"/>
          </a:xfrm>
          <a:prstGeom prst="rect">
            <a:avLst/>
          </a:prstGeom>
          <a:solidFill>
            <a:schemeClr val="accent6"/>
          </a:solidFill>
          <a:ln w="19050" cap="flat" cmpd="sng" algn="ctr">
            <a:solidFill>
              <a:schemeClr val="accent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noAutofit/>
          </a:bodyPr>
          <a:lstStyle/>
          <a:p>
            <a:pPr marL="0" marR="0" indent="0" algn="l" defTabSz="1019222" rtl="0" eaLnBrk="0" fontAlgn="base" latinLnBrk="0" hangingPunct="0">
              <a:lnSpc>
                <a:spcPct val="100000"/>
              </a:lnSpc>
              <a:spcBef>
                <a:spcPct val="0"/>
              </a:spcBef>
              <a:spcAft>
                <a:spcPct val="0"/>
              </a:spcAft>
              <a:buClrTx/>
              <a:buSzTx/>
              <a:buFontTx/>
              <a:buNone/>
              <a:tabLst/>
            </a:pPr>
            <a:endParaRPr kumimoji="0" lang="en-US" sz="2200" b="0" i="0" u="none" strike="noStrike" cap="none" normalizeH="0" baseline="0">
              <a:ln>
                <a:noFill/>
              </a:ln>
              <a:solidFill>
                <a:schemeClr val="tx1"/>
              </a:solidFill>
              <a:effectLst/>
              <a:latin typeface="Georgia" charset="0"/>
            </a:endParaRPr>
          </a:p>
        </p:txBody>
      </p:sp>
      <p:sp>
        <p:nvSpPr>
          <p:cNvPr id="12" name="Text Placeholder 7">
            <a:extLst>
              <a:ext uri="{FF2B5EF4-FFF2-40B4-BE49-F238E27FC236}">
                <a16:creationId xmlns:a16="http://schemas.microsoft.com/office/drawing/2014/main" id="{0672C1A3-1C72-44BC-BE9C-78F432705BBD}"/>
              </a:ext>
            </a:extLst>
          </p:cNvPr>
          <p:cNvSpPr>
            <a:spLocks noGrp="1"/>
          </p:cNvSpPr>
          <p:nvPr>
            <p:ph type="body" sz="quarter" idx="16"/>
          </p:nvPr>
        </p:nvSpPr>
        <p:spPr bwMode="gray">
          <a:xfrm>
            <a:off x="6973062" y="1579120"/>
            <a:ext cx="4123944" cy="868680"/>
          </a:xfrm>
          <a:ln w="28575">
            <a:noFill/>
          </a:ln>
        </p:spPr>
        <p:txBody>
          <a:bodyPr bIns="0" anchor="ctr"/>
          <a:lstStyle>
            <a:lvl1pPr marL="0" indent="0" algn="ctr">
              <a:lnSpc>
                <a:spcPts val="1800"/>
              </a:lnSpc>
              <a:spcBef>
                <a:spcPts val="0"/>
              </a:spcBef>
              <a:spcAft>
                <a:spcPts val="0"/>
              </a:spcAft>
              <a:buNone/>
              <a:defRPr sz="1900" b="1">
                <a:solidFill>
                  <a:schemeClr val="accent1"/>
                </a:solidFill>
              </a:defRPr>
            </a:lvl1pPr>
            <a:lvl2pPr marL="0" indent="0" algn="ctr">
              <a:lnSpc>
                <a:spcPts val="1400"/>
              </a:lnSpc>
              <a:spcAft>
                <a:spcPts val="0"/>
              </a:spcAft>
              <a:buNone/>
              <a:defRPr sz="1600" cap="all" baseline="0">
                <a:solidFill>
                  <a:schemeClr val="accent3"/>
                </a:solidFill>
              </a:defRPr>
            </a:lvl2pPr>
          </a:lstStyle>
          <a:p>
            <a:pPr lvl="0"/>
            <a:r>
              <a:rPr lang="en-US"/>
              <a:t>Click to edit Master text styles</a:t>
            </a:r>
          </a:p>
          <a:p>
            <a:pPr lvl="1"/>
            <a:r>
              <a:rPr lang="en-US"/>
              <a:t>Second level</a:t>
            </a:r>
          </a:p>
        </p:txBody>
      </p:sp>
      <p:sp>
        <p:nvSpPr>
          <p:cNvPr id="9" name="Content Placeholder 5">
            <a:extLst>
              <a:ext uri="{FF2B5EF4-FFF2-40B4-BE49-F238E27FC236}">
                <a16:creationId xmlns:a16="http://schemas.microsoft.com/office/drawing/2014/main" id="{47287FA9-24F1-44E9-B3F5-3D3FFB352F0F}"/>
              </a:ext>
            </a:extLst>
          </p:cNvPr>
          <p:cNvSpPr>
            <a:spLocks noGrp="1"/>
          </p:cNvSpPr>
          <p:nvPr>
            <p:ph sz="quarter" idx="12"/>
          </p:nvPr>
        </p:nvSpPr>
        <p:spPr bwMode="gray">
          <a:xfrm>
            <a:off x="6973062" y="2580259"/>
            <a:ext cx="4123944" cy="4201541"/>
          </a:xfrm>
          <a:solidFill>
            <a:schemeClr val="accent5"/>
          </a:solidFill>
          <a:ln w="19050">
            <a:solidFill>
              <a:schemeClr val="accent1"/>
            </a:solidFill>
          </a:ln>
        </p:spPr>
        <p:txBody>
          <a:bodyPr lIns="100584" tIns="91440" rIns="100584" bIns="0"/>
          <a:lstStyle>
            <a:lvl1pPr marL="0" indent="0">
              <a:lnSpc>
                <a:spcPct val="100000"/>
              </a:lnSpc>
              <a:spcAft>
                <a:spcPts val="600"/>
              </a:spcAft>
              <a:buNone/>
              <a:defRPr sz="1600" b="0"/>
            </a:lvl1pPr>
            <a:lvl2pPr marL="228610" indent="-228610">
              <a:lnSpc>
                <a:spcPct val="100000"/>
              </a:lnSpc>
              <a:spcAft>
                <a:spcPts val="600"/>
              </a:spcAft>
              <a:buClrTx/>
              <a:buFont typeface="+mj-lt"/>
              <a:buAutoNum type="arabicPeriod"/>
              <a:defRPr sz="1600" baseline="0"/>
            </a:lvl2pPr>
            <a:lvl3pPr marL="225435" indent="-225435">
              <a:spcAft>
                <a:spcPts val="600"/>
              </a:spcAft>
              <a:buFont typeface="+mj-lt"/>
              <a:buAutoNum type="arabicPeriod"/>
              <a:defRPr sz="1200" baseline="0"/>
            </a:lvl3pPr>
            <a:lvl4pPr>
              <a:spcAft>
                <a:spcPts val="1401"/>
              </a:spcAft>
              <a:defRPr/>
            </a:lvl4pPr>
            <a:lvl5pPr>
              <a:spcAft>
                <a:spcPts val="1401"/>
              </a:spcAft>
              <a:defRPr/>
            </a:lvl5pPr>
          </a:lstStyle>
          <a:p>
            <a:pPr lvl="0"/>
            <a:r>
              <a:rPr lang="en-US"/>
              <a:t>Click to edit Master text styles</a:t>
            </a:r>
          </a:p>
          <a:p>
            <a:pPr lvl="1"/>
            <a:r>
              <a:rPr lang="en-US"/>
              <a:t>Second level</a:t>
            </a:r>
          </a:p>
        </p:txBody>
      </p:sp>
      <p:sp>
        <p:nvSpPr>
          <p:cNvPr id="3" name="Footer Placeholder 2">
            <a:extLst>
              <a:ext uri="{FF2B5EF4-FFF2-40B4-BE49-F238E27FC236}">
                <a16:creationId xmlns:a16="http://schemas.microsoft.com/office/drawing/2014/main" id="{2940259E-22A7-4EF9-B767-2477C16FCB6C}"/>
              </a:ext>
            </a:extLst>
          </p:cNvPr>
          <p:cNvSpPr>
            <a:spLocks noGrp="1"/>
          </p:cNvSpPr>
          <p:nvPr>
            <p:ph type="ftr" sz="quarter" idx="10"/>
          </p:nvPr>
        </p:nvSpPr>
        <p:spPr/>
        <p:txBody>
          <a:bodyPr/>
          <a:lstStyle/>
          <a:p>
            <a:r>
              <a:rPr lang="en-US" altLang="en-US"/>
              <a:t>&lt;title&gt;, &lt;date&gt; | Manatt, Phelps &amp; Phillips, LLP</a:t>
            </a:r>
          </a:p>
        </p:txBody>
      </p:sp>
    </p:spTree>
    <p:extLst>
      <p:ext uri="{BB962C8B-B14F-4D97-AF65-F5344CB8AC3E}">
        <p14:creationId xmlns:p14="http://schemas.microsoft.com/office/powerpoint/2010/main" val="2930709001"/>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1 Tombston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1D9F6E-E8E8-43F0-826B-6DC33F80CCF2}"/>
              </a:ext>
            </a:extLst>
          </p:cNvPr>
          <p:cNvSpPr>
            <a:spLocks noGrp="1"/>
          </p:cNvSpPr>
          <p:nvPr>
            <p:ph type="title"/>
          </p:nvPr>
        </p:nvSpPr>
        <p:spPr/>
        <p:txBody>
          <a:bodyPr/>
          <a:lstStyle/>
          <a:p>
            <a:r>
              <a:rPr lang="en-US"/>
              <a:t>Click to edit Master title style</a:t>
            </a:r>
          </a:p>
        </p:txBody>
      </p:sp>
      <p:sp>
        <p:nvSpPr>
          <p:cNvPr id="6" name="Rectangle 5">
            <a:extLst>
              <a:ext uri="{FF2B5EF4-FFF2-40B4-BE49-F238E27FC236}">
                <a16:creationId xmlns:a16="http://schemas.microsoft.com/office/drawing/2014/main" id="{A53FD700-766C-41D0-A3D2-563836A2102A}"/>
              </a:ext>
            </a:extLst>
          </p:cNvPr>
          <p:cNvSpPr/>
          <p:nvPr userDrawn="1"/>
        </p:nvSpPr>
        <p:spPr bwMode="gray">
          <a:xfrm>
            <a:off x="4846828" y="1579120"/>
            <a:ext cx="4123944" cy="868680"/>
          </a:xfrm>
          <a:prstGeom prst="rect">
            <a:avLst/>
          </a:prstGeom>
          <a:solidFill>
            <a:schemeClr val="accent6"/>
          </a:solidFill>
          <a:ln w="19050" cap="flat" cmpd="sng" algn="ctr">
            <a:solidFill>
              <a:schemeClr val="accent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noAutofit/>
          </a:bodyPr>
          <a:lstStyle/>
          <a:p>
            <a:pPr marL="0" marR="0" indent="0" algn="l" defTabSz="1019222" rtl="0" eaLnBrk="0" fontAlgn="base" latinLnBrk="0" hangingPunct="0">
              <a:lnSpc>
                <a:spcPct val="100000"/>
              </a:lnSpc>
              <a:spcBef>
                <a:spcPct val="0"/>
              </a:spcBef>
              <a:spcAft>
                <a:spcPct val="0"/>
              </a:spcAft>
              <a:buClrTx/>
              <a:buSzTx/>
              <a:buFontTx/>
              <a:buNone/>
              <a:tabLst/>
            </a:pPr>
            <a:endParaRPr kumimoji="0" lang="en-US" sz="2200" b="0" i="0" u="none" strike="noStrike" cap="none" normalizeH="0" baseline="0">
              <a:ln>
                <a:noFill/>
              </a:ln>
              <a:solidFill>
                <a:schemeClr val="tx1"/>
              </a:solidFill>
              <a:effectLst/>
              <a:latin typeface="Georgia" charset="0"/>
            </a:endParaRPr>
          </a:p>
        </p:txBody>
      </p:sp>
      <p:sp>
        <p:nvSpPr>
          <p:cNvPr id="12" name="Text Placeholder 7">
            <a:extLst>
              <a:ext uri="{FF2B5EF4-FFF2-40B4-BE49-F238E27FC236}">
                <a16:creationId xmlns:a16="http://schemas.microsoft.com/office/drawing/2014/main" id="{0672C1A3-1C72-44BC-BE9C-78F432705BBD}"/>
              </a:ext>
            </a:extLst>
          </p:cNvPr>
          <p:cNvSpPr>
            <a:spLocks noGrp="1"/>
          </p:cNvSpPr>
          <p:nvPr>
            <p:ph type="body" sz="quarter" idx="16"/>
          </p:nvPr>
        </p:nvSpPr>
        <p:spPr bwMode="gray">
          <a:xfrm>
            <a:off x="4846828" y="1579120"/>
            <a:ext cx="4123944" cy="868680"/>
          </a:xfrm>
          <a:ln w="28575">
            <a:noFill/>
          </a:ln>
        </p:spPr>
        <p:txBody>
          <a:bodyPr bIns="0" anchor="ctr"/>
          <a:lstStyle>
            <a:lvl1pPr marL="0" indent="0" algn="ctr">
              <a:lnSpc>
                <a:spcPts val="1800"/>
              </a:lnSpc>
              <a:spcBef>
                <a:spcPts val="0"/>
              </a:spcBef>
              <a:spcAft>
                <a:spcPts val="0"/>
              </a:spcAft>
              <a:buNone/>
              <a:defRPr sz="1900" b="1">
                <a:solidFill>
                  <a:schemeClr val="accent1"/>
                </a:solidFill>
              </a:defRPr>
            </a:lvl1pPr>
            <a:lvl2pPr marL="0" indent="0" algn="ctr">
              <a:lnSpc>
                <a:spcPts val="1400"/>
              </a:lnSpc>
              <a:spcAft>
                <a:spcPts val="0"/>
              </a:spcAft>
              <a:buNone/>
              <a:defRPr sz="1600" cap="all" baseline="0">
                <a:solidFill>
                  <a:schemeClr val="accent3"/>
                </a:solidFill>
              </a:defRPr>
            </a:lvl2pPr>
          </a:lstStyle>
          <a:p>
            <a:pPr lvl="0"/>
            <a:r>
              <a:rPr lang="en-US"/>
              <a:t>Click to edit Master text styles</a:t>
            </a:r>
          </a:p>
          <a:p>
            <a:pPr lvl="1"/>
            <a:r>
              <a:rPr lang="en-US"/>
              <a:t>Second level</a:t>
            </a:r>
          </a:p>
        </p:txBody>
      </p:sp>
      <p:sp>
        <p:nvSpPr>
          <p:cNvPr id="9" name="Content Placeholder 5">
            <a:extLst>
              <a:ext uri="{FF2B5EF4-FFF2-40B4-BE49-F238E27FC236}">
                <a16:creationId xmlns:a16="http://schemas.microsoft.com/office/drawing/2014/main" id="{47287FA9-24F1-44E9-B3F5-3D3FFB352F0F}"/>
              </a:ext>
            </a:extLst>
          </p:cNvPr>
          <p:cNvSpPr>
            <a:spLocks noGrp="1"/>
          </p:cNvSpPr>
          <p:nvPr>
            <p:ph sz="quarter" idx="12"/>
          </p:nvPr>
        </p:nvSpPr>
        <p:spPr bwMode="gray">
          <a:xfrm>
            <a:off x="4846828" y="2580259"/>
            <a:ext cx="4123944" cy="4201541"/>
          </a:xfrm>
          <a:solidFill>
            <a:schemeClr val="accent5"/>
          </a:solidFill>
          <a:ln w="19050">
            <a:solidFill>
              <a:schemeClr val="accent1"/>
            </a:solidFill>
          </a:ln>
        </p:spPr>
        <p:txBody>
          <a:bodyPr lIns="100584" tIns="91440" rIns="100584" bIns="0"/>
          <a:lstStyle>
            <a:lvl1pPr marL="0" indent="0">
              <a:lnSpc>
                <a:spcPct val="100000"/>
              </a:lnSpc>
              <a:spcAft>
                <a:spcPts val="600"/>
              </a:spcAft>
              <a:buNone/>
              <a:defRPr sz="1600" b="0"/>
            </a:lvl1pPr>
            <a:lvl2pPr marL="228610" indent="-228610">
              <a:lnSpc>
                <a:spcPct val="100000"/>
              </a:lnSpc>
              <a:spcAft>
                <a:spcPts val="600"/>
              </a:spcAft>
              <a:buClrTx/>
              <a:buFont typeface="+mj-lt"/>
              <a:buAutoNum type="arabicPeriod"/>
              <a:defRPr sz="1600" baseline="0"/>
            </a:lvl2pPr>
            <a:lvl3pPr marL="225435" indent="-225435">
              <a:spcAft>
                <a:spcPts val="600"/>
              </a:spcAft>
              <a:buFont typeface="+mj-lt"/>
              <a:buAutoNum type="arabicPeriod"/>
              <a:defRPr sz="1200" baseline="0"/>
            </a:lvl3pPr>
            <a:lvl4pPr>
              <a:spcAft>
                <a:spcPts val="1401"/>
              </a:spcAft>
              <a:defRPr/>
            </a:lvl4pPr>
            <a:lvl5pPr>
              <a:spcAft>
                <a:spcPts val="1401"/>
              </a:spcAft>
              <a:defRPr/>
            </a:lvl5pPr>
          </a:lstStyle>
          <a:p>
            <a:pPr lvl="0"/>
            <a:r>
              <a:rPr lang="en-US"/>
              <a:t>Click to edit Master text styles</a:t>
            </a:r>
          </a:p>
          <a:p>
            <a:pPr lvl="1"/>
            <a:r>
              <a:rPr lang="en-US"/>
              <a:t>Second level</a:t>
            </a:r>
          </a:p>
        </p:txBody>
      </p:sp>
      <p:sp>
        <p:nvSpPr>
          <p:cNvPr id="3" name="Footer Placeholder 2">
            <a:extLst>
              <a:ext uri="{FF2B5EF4-FFF2-40B4-BE49-F238E27FC236}">
                <a16:creationId xmlns:a16="http://schemas.microsoft.com/office/drawing/2014/main" id="{2940259E-22A7-4EF9-B767-2477C16FCB6C}"/>
              </a:ext>
            </a:extLst>
          </p:cNvPr>
          <p:cNvSpPr>
            <a:spLocks noGrp="1"/>
          </p:cNvSpPr>
          <p:nvPr>
            <p:ph type="ftr" sz="quarter" idx="10"/>
          </p:nvPr>
        </p:nvSpPr>
        <p:spPr/>
        <p:txBody>
          <a:bodyPr/>
          <a:lstStyle/>
          <a:p>
            <a:r>
              <a:rPr lang="en-US" altLang="en-US"/>
              <a:t>&lt;title&gt;, &lt;date&gt; | Manatt, Phelps &amp; Phillips, LLP</a:t>
            </a:r>
          </a:p>
        </p:txBody>
      </p:sp>
    </p:spTree>
    <p:extLst>
      <p:ext uri="{BB962C8B-B14F-4D97-AF65-F5344CB8AC3E}">
        <p14:creationId xmlns:p14="http://schemas.microsoft.com/office/powerpoint/2010/main" val="3731733947"/>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4 Alt Tombston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4F87C3-671A-BED8-96C1-50CF5D731CDB}"/>
              </a:ext>
            </a:extLst>
          </p:cNvPr>
          <p:cNvSpPr>
            <a:spLocks noGrp="1"/>
          </p:cNvSpPr>
          <p:nvPr>
            <p:ph type="title"/>
          </p:nvPr>
        </p:nvSpPr>
        <p:spPr/>
        <p:txBody>
          <a:bodyPr/>
          <a:lstStyle/>
          <a:p>
            <a:r>
              <a:rPr lang="en-US"/>
              <a:t>Click to edit Master title style</a:t>
            </a:r>
          </a:p>
        </p:txBody>
      </p:sp>
      <p:sp>
        <p:nvSpPr>
          <p:cNvPr id="3" name="Footer Placeholder 2">
            <a:extLst>
              <a:ext uri="{FF2B5EF4-FFF2-40B4-BE49-F238E27FC236}">
                <a16:creationId xmlns:a16="http://schemas.microsoft.com/office/drawing/2014/main" id="{3AA9A699-A7CF-A372-80C2-10BD07AC8BDC}"/>
              </a:ext>
            </a:extLst>
          </p:cNvPr>
          <p:cNvSpPr>
            <a:spLocks noGrp="1"/>
          </p:cNvSpPr>
          <p:nvPr>
            <p:ph type="ftr" sz="quarter" idx="10"/>
          </p:nvPr>
        </p:nvSpPr>
        <p:spPr/>
        <p:txBody>
          <a:bodyPr/>
          <a:lstStyle/>
          <a:p>
            <a:r>
              <a:rPr lang="en-US" altLang="en-US"/>
              <a:t>&lt;title&gt;, &lt;date&gt; | Manatt, Phelps &amp; Phillips, LLP</a:t>
            </a:r>
          </a:p>
        </p:txBody>
      </p:sp>
      <p:sp>
        <p:nvSpPr>
          <p:cNvPr id="4" name="Rectangle 3">
            <a:extLst>
              <a:ext uri="{FF2B5EF4-FFF2-40B4-BE49-F238E27FC236}">
                <a16:creationId xmlns:a16="http://schemas.microsoft.com/office/drawing/2014/main" id="{C9979C10-B070-3F2A-7EEB-D68B8479A27C}"/>
              </a:ext>
            </a:extLst>
          </p:cNvPr>
          <p:cNvSpPr/>
          <p:nvPr userDrawn="1"/>
        </p:nvSpPr>
        <p:spPr bwMode="auto">
          <a:xfrm>
            <a:off x="453136" y="1371600"/>
            <a:ext cx="12911328" cy="5486400"/>
          </a:xfrm>
          <a:prstGeom prst="rect">
            <a:avLst/>
          </a:prstGeom>
          <a:solidFill>
            <a:schemeClr val="accent6"/>
          </a:solidFill>
          <a:ln>
            <a:noFill/>
          </a:ln>
          <a:effectLst/>
        </p:spPr>
        <p:txBody>
          <a:bodyPr lIns="182880" tIns="182880" rIns="182880" bIns="182880" rtlCol="0" anchor="ctr" anchorCtr="0">
            <a:noAutofit/>
          </a:bodyPr>
          <a:lstStyle/>
          <a:p>
            <a:pPr algn="ctr" eaLnBrk="1" hangingPunct="1">
              <a:lnSpc>
                <a:spcPts val="2600"/>
              </a:lnSpc>
            </a:pPr>
            <a:endParaRPr lang="en-US" sz="2400" b="1">
              <a:solidFill>
                <a:schemeClr val="bg1"/>
              </a:solidFill>
              <a:latin typeface="+mn-lt"/>
            </a:endParaRPr>
          </a:p>
        </p:txBody>
      </p:sp>
      <p:sp>
        <p:nvSpPr>
          <p:cNvPr id="5" name="Rectangle 4">
            <a:extLst>
              <a:ext uri="{FF2B5EF4-FFF2-40B4-BE49-F238E27FC236}">
                <a16:creationId xmlns:a16="http://schemas.microsoft.com/office/drawing/2014/main" id="{DBAA9C18-040C-EFB2-F03B-23EF1F59DEB1}"/>
              </a:ext>
            </a:extLst>
          </p:cNvPr>
          <p:cNvSpPr/>
          <p:nvPr userDrawn="1"/>
        </p:nvSpPr>
        <p:spPr bwMode="auto">
          <a:xfrm>
            <a:off x="725777" y="2438845"/>
            <a:ext cx="2916936" cy="658368"/>
          </a:xfrm>
          <a:prstGeom prst="rect">
            <a:avLst/>
          </a:prstGeom>
          <a:solidFill>
            <a:schemeClr val="bg1"/>
          </a:solidFill>
          <a:ln>
            <a:noFill/>
          </a:ln>
          <a:effectLst/>
        </p:spPr>
        <p:txBody>
          <a:bodyPr lIns="182880" tIns="182880" rIns="182880" bIns="182880" rtlCol="0" anchor="ctr" anchorCtr="0">
            <a:noAutofit/>
          </a:bodyPr>
          <a:lstStyle/>
          <a:p>
            <a:pPr algn="ctr" eaLnBrk="1" hangingPunct="1">
              <a:lnSpc>
                <a:spcPts val="2600"/>
              </a:lnSpc>
            </a:pPr>
            <a:endParaRPr lang="en-US" sz="2400" b="1">
              <a:solidFill>
                <a:schemeClr val="bg1"/>
              </a:solidFill>
              <a:latin typeface="+mn-lt"/>
            </a:endParaRPr>
          </a:p>
        </p:txBody>
      </p:sp>
      <p:sp>
        <p:nvSpPr>
          <p:cNvPr id="6" name="Rectangle 5">
            <a:extLst>
              <a:ext uri="{FF2B5EF4-FFF2-40B4-BE49-F238E27FC236}">
                <a16:creationId xmlns:a16="http://schemas.microsoft.com/office/drawing/2014/main" id="{B5B98963-5173-80B0-39A1-D0DB23ED726B}"/>
              </a:ext>
            </a:extLst>
          </p:cNvPr>
          <p:cNvSpPr/>
          <p:nvPr userDrawn="1"/>
        </p:nvSpPr>
        <p:spPr bwMode="auto">
          <a:xfrm>
            <a:off x="3875480" y="2438845"/>
            <a:ext cx="2916936" cy="658368"/>
          </a:xfrm>
          <a:prstGeom prst="rect">
            <a:avLst/>
          </a:prstGeom>
          <a:solidFill>
            <a:schemeClr val="bg1"/>
          </a:solidFill>
          <a:ln>
            <a:noFill/>
          </a:ln>
          <a:effectLst/>
        </p:spPr>
        <p:txBody>
          <a:bodyPr lIns="182880" tIns="182880" rIns="182880" bIns="182880" rtlCol="0" anchor="ctr" anchorCtr="0">
            <a:noAutofit/>
          </a:bodyPr>
          <a:lstStyle/>
          <a:p>
            <a:pPr algn="ctr" eaLnBrk="1" hangingPunct="1">
              <a:lnSpc>
                <a:spcPts val="2600"/>
              </a:lnSpc>
            </a:pPr>
            <a:endParaRPr lang="en-US" sz="2400" b="1">
              <a:solidFill>
                <a:schemeClr val="bg1"/>
              </a:solidFill>
              <a:latin typeface="+mn-lt"/>
            </a:endParaRPr>
          </a:p>
        </p:txBody>
      </p:sp>
      <p:sp>
        <p:nvSpPr>
          <p:cNvPr id="7" name="Rectangle 6">
            <a:extLst>
              <a:ext uri="{FF2B5EF4-FFF2-40B4-BE49-F238E27FC236}">
                <a16:creationId xmlns:a16="http://schemas.microsoft.com/office/drawing/2014/main" id="{8254217D-B7F0-5468-C31D-E386F1F21074}"/>
              </a:ext>
            </a:extLst>
          </p:cNvPr>
          <p:cNvSpPr/>
          <p:nvPr userDrawn="1"/>
        </p:nvSpPr>
        <p:spPr bwMode="auto">
          <a:xfrm>
            <a:off x="7025183" y="2438845"/>
            <a:ext cx="2916936" cy="658368"/>
          </a:xfrm>
          <a:prstGeom prst="rect">
            <a:avLst/>
          </a:prstGeom>
          <a:solidFill>
            <a:schemeClr val="bg1"/>
          </a:solidFill>
          <a:ln>
            <a:noFill/>
          </a:ln>
          <a:effectLst/>
        </p:spPr>
        <p:txBody>
          <a:bodyPr lIns="182880" tIns="182880" rIns="182880" bIns="182880" rtlCol="0" anchor="ctr" anchorCtr="0">
            <a:noAutofit/>
          </a:bodyPr>
          <a:lstStyle/>
          <a:p>
            <a:pPr algn="ctr" eaLnBrk="1" hangingPunct="1">
              <a:lnSpc>
                <a:spcPts val="2600"/>
              </a:lnSpc>
            </a:pPr>
            <a:endParaRPr lang="en-US" sz="2400" b="1">
              <a:solidFill>
                <a:schemeClr val="bg1"/>
              </a:solidFill>
              <a:latin typeface="+mn-lt"/>
            </a:endParaRPr>
          </a:p>
        </p:txBody>
      </p:sp>
      <p:sp>
        <p:nvSpPr>
          <p:cNvPr id="8" name="Rectangle 7">
            <a:extLst>
              <a:ext uri="{FF2B5EF4-FFF2-40B4-BE49-F238E27FC236}">
                <a16:creationId xmlns:a16="http://schemas.microsoft.com/office/drawing/2014/main" id="{01F5FE22-5D1B-C2C0-D1D5-5F8BBF120E5D}"/>
              </a:ext>
            </a:extLst>
          </p:cNvPr>
          <p:cNvSpPr/>
          <p:nvPr userDrawn="1"/>
        </p:nvSpPr>
        <p:spPr bwMode="auto">
          <a:xfrm>
            <a:off x="10174887" y="2438845"/>
            <a:ext cx="2916936" cy="658368"/>
          </a:xfrm>
          <a:prstGeom prst="rect">
            <a:avLst/>
          </a:prstGeom>
          <a:solidFill>
            <a:schemeClr val="bg1"/>
          </a:solidFill>
          <a:ln>
            <a:noFill/>
          </a:ln>
          <a:effectLst/>
        </p:spPr>
        <p:txBody>
          <a:bodyPr lIns="182880" tIns="182880" rIns="182880" bIns="182880" rtlCol="0" anchor="ctr" anchorCtr="0">
            <a:noAutofit/>
          </a:bodyPr>
          <a:lstStyle/>
          <a:p>
            <a:pPr algn="ctr" eaLnBrk="1" hangingPunct="1">
              <a:lnSpc>
                <a:spcPts val="2600"/>
              </a:lnSpc>
            </a:pPr>
            <a:endParaRPr lang="en-US" sz="2400" b="1">
              <a:solidFill>
                <a:schemeClr val="bg1"/>
              </a:solidFill>
              <a:latin typeface="+mn-lt"/>
            </a:endParaRPr>
          </a:p>
        </p:txBody>
      </p:sp>
      <p:sp>
        <p:nvSpPr>
          <p:cNvPr id="12" name="Text Placeholder 11">
            <a:extLst>
              <a:ext uri="{FF2B5EF4-FFF2-40B4-BE49-F238E27FC236}">
                <a16:creationId xmlns:a16="http://schemas.microsoft.com/office/drawing/2014/main" id="{4930748C-DE62-D289-9879-6135EBA5BCF8}"/>
              </a:ext>
            </a:extLst>
          </p:cNvPr>
          <p:cNvSpPr>
            <a:spLocks noGrp="1"/>
          </p:cNvSpPr>
          <p:nvPr>
            <p:ph type="body" sz="quarter" idx="11"/>
          </p:nvPr>
        </p:nvSpPr>
        <p:spPr>
          <a:xfrm>
            <a:off x="725488" y="3096768"/>
            <a:ext cx="2917825" cy="2688352"/>
          </a:xfrm>
          <a:solidFill>
            <a:schemeClr val="bg1"/>
          </a:solidFill>
        </p:spPr>
        <p:txBody>
          <a:bodyPr lIns="365760" tIns="182880" rIns="365760" bIns="182880"/>
          <a:lstStyle>
            <a:lvl1pPr marL="0" indent="0">
              <a:buNone/>
              <a:defRPr sz="1400"/>
            </a:lvl1pPr>
            <a:lvl2pPr marL="431800" indent="0">
              <a:buNone/>
              <a:defRPr sz="1400"/>
            </a:lvl2pPr>
            <a:lvl3pPr marL="885825" indent="0">
              <a:buNone/>
              <a:defRPr sz="1400"/>
            </a:lvl3pPr>
            <a:lvl4pPr marL="1365250" indent="0">
              <a:buNone/>
              <a:defRPr sz="1400"/>
            </a:lvl4pPr>
            <a:lvl5pPr marL="1839912" indent="0">
              <a:buNone/>
              <a:defRPr sz="1400"/>
            </a:lvl5pPr>
          </a:lstStyle>
          <a:p>
            <a:pPr lvl="0"/>
            <a:r>
              <a:rPr lang="en-US"/>
              <a:t>Click to edit Master text styles</a:t>
            </a:r>
          </a:p>
        </p:txBody>
      </p:sp>
      <p:sp>
        <p:nvSpPr>
          <p:cNvPr id="20" name="Text Placeholder 19">
            <a:extLst>
              <a:ext uri="{FF2B5EF4-FFF2-40B4-BE49-F238E27FC236}">
                <a16:creationId xmlns:a16="http://schemas.microsoft.com/office/drawing/2014/main" id="{5DA86412-4725-021B-F924-6A1DF40BC844}"/>
              </a:ext>
            </a:extLst>
          </p:cNvPr>
          <p:cNvSpPr>
            <a:spLocks noGrp="1"/>
          </p:cNvSpPr>
          <p:nvPr>
            <p:ph type="body" sz="quarter" idx="15"/>
          </p:nvPr>
        </p:nvSpPr>
        <p:spPr>
          <a:xfrm>
            <a:off x="725488" y="2438400"/>
            <a:ext cx="2916237" cy="658813"/>
          </a:xfrm>
        </p:spPr>
        <p:txBody>
          <a:bodyPr lIns="91440" rIns="91440" bIns="0" anchor="ctr"/>
          <a:lstStyle>
            <a:lvl1pPr marL="0" indent="0" algn="ctr">
              <a:spcBef>
                <a:spcPts val="300"/>
              </a:spcBef>
              <a:buNone/>
              <a:defRPr sz="1600" b="1"/>
            </a:lvl1pPr>
          </a:lstStyle>
          <a:p>
            <a:pPr lvl="0"/>
            <a:r>
              <a:rPr lang="en-US"/>
              <a:t>Click to edit Master text styles</a:t>
            </a:r>
          </a:p>
        </p:txBody>
      </p:sp>
      <p:sp>
        <p:nvSpPr>
          <p:cNvPr id="22" name="Text Placeholder 21">
            <a:extLst>
              <a:ext uri="{FF2B5EF4-FFF2-40B4-BE49-F238E27FC236}">
                <a16:creationId xmlns:a16="http://schemas.microsoft.com/office/drawing/2014/main" id="{A9D99787-578C-C19B-2FAC-C78D3A71BE89}"/>
              </a:ext>
            </a:extLst>
          </p:cNvPr>
          <p:cNvSpPr>
            <a:spLocks noGrp="1"/>
          </p:cNvSpPr>
          <p:nvPr>
            <p:ph type="body" sz="quarter" idx="16"/>
          </p:nvPr>
        </p:nvSpPr>
        <p:spPr>
          <a:xfrm>
            <a:off x="3875088" y="2438845"/>
            <a:ext cx="2916237" cy="658368"/>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0" rIns="91440" bIns="0" numCol="1" anchor="ctr" anchorCtr="0" compatLnSpc="1">
            <a:prstTxWarp prst="textNoShape">
              <a:avLst/>
            </a:prstTxWarp>
          </a:bodyPr>
          <a:lstStyle>
            <a:lvl1pPr marL="0" indent="0" algn="ctr">
              <a:buNone/>
              <a:defRPr lang="en-US" sz="1600" b="1" dirty="0" smtClean="0"/>
            </a:lvl1pPr>
          </a:lstStyle>
          <a:p>
            <a:pPr marL="235521" lvl="0" indent="-235521" algn="ctr">
              <a:spcBef>
                <a:spcPts val="300"/>
              </a:spcBef>
            </a:pPr>
            <a:r>
              <a:rPr lang="en-US"/>
              <a:t>Click to edit Master text styles</a:t>
            </a:r>
          </a:p>
        </p:txBody>
      </p:sp>
      <p:sp>
        <p:nvSpPr>
          <p:cNvPr id="24" name="Text Placeholder 23">
            <a:extLst>
              <a:ext uri="{FF2B5EF4-FFF2-40B4-BE49-F238E27FC236}">
                <a16:creationId xmlns:a16="http://schemas.microsoft.com/office/drawing/2014/main" id="{44FE03F4-647B-AE4A-6F48-D14F69020FB2}"/>
              </a:ext>
            </a:extLst>
          </p:cNvPr>
          <p:cNvSpPr>
            <a:spLocks noGrp="1"/>
          </p:cNvSpPr>
          <p:nvPr>
            <p:ph type="body" sz="quarter" idx="17"/>
          </p:nvPr>
        </p:nvSpPr>
        <p:spPr>
          <a:xfrm>
            <a:off x="7023100" y="2438845"/>
            <a:ext cx="2916236" cy="658368"/>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0" rIns="91440" bIns="0" numCol="1" anchor="ctr" anchorCtr="0" compatLnSpc="1">
            <a:prstTxWarp prst="textNoShape">
              <a:avLst/>
            </a:prstTxWarp>
          </a:bodyPr>
          <a:lstStyle>
            <a:lvl1pPr marL="0" indent="0" algn="ctr">
              <a:buNone/>
              <a:defRPr lang="en-US" sz="1600" b="1" dirty="0" smtClean="0"/>
            </a:lvl1pPr>
          </a:lstStyle>
          <a:p>
            <a:pPr marL="235521" lvl="0" indent="-235521" algn="ctr">
              <a:spcBef>
                <a:spcPts val="300"/>
              </a:spcBef>
            </a:pPr>
            <a:r>
              <a:rPr lang="en-US"/>
              <a:t>Click to edit Master text styles</a:t>
            </a:r>
          </a:p>
        </p:txBody>
      </p:sp>
      <p:sp>
        <p:nvSpPr>
          <p:cNvPr id="28" name="Text Placeholder 27">
            <a:extLst>
              <a:ext uri="{FF2B5EF4-FFF2-40B4-BE49-F238E27FC236}">
                <a16:creationId xmlns:a16="http://schemas.microsoft.com/office/drawing/2014/main" id="{70B81294-3708-A512-E66C-5A4DF2DF3BD5}"/>
              </a:ext>
            </a:extLst>
          </p:cNvPr>
          <p:cNvSpPr>
            <a:spLocks noGrp="1"/>
          </p:cNvSpPr>
          <p:nvPr>
            <p:ph type="body" sz="quarter" idx="18"/>
          </p:nvPr>
        </p:nvSpPr>
        <p:spPr>
          <a:xfrm>
            <a:off x="10174887" y="2438845"/>
            <a:ext cx="2916936" cy="658368"/>
          </a:xfrm>
        </p:spPr>
        <p:txBody>
          <a:bodyPr lIns="91440" rIns="91440" bIns="0" anchor="ctr" anchorCtr="0"/>
          <a:lstStyle>
            <a:lvl1pPr marL="0" indent="0" algn="ctr">
              <a:buNone/>
              <a:defRPr sz="1600" b="1"/>
            </a:lvl1pPr>
            <a:lvl2pPr marL="431800" indent="0">
              <a:buNone/>
              <a:defRPr/>
            </a:lvl2pPr>
            <a:lvl3pPr marL="885825" indent="0">
              <a:buNone/>
              <a:defRPr/>
            </a:lvl3pPr>
            <a:lvl4pPr marL="1365250" indent="0">
              <a:buNone/>
              <a:defRPr/>
            </a:lvl4pPr>
            <a:lvl5pPr marL="1839912" indent="0">
              <a:buNone/>
              <a:defRPr/>
            </a:lvl5pPr>
          </a:lstStyle>
          <a:p>
            <a:pPr lvl="0"/>
            <a:r>
              <a:rPr lang="en-US"/>
              <a:t>Click to edit Master text styles</a:t>
            </a:r>
          </a:p>
        </p:txBody>
      </p:sp>
      <p:sp>
        <p:nvSpPr>
          <p:cNvPr id="10" name="Text Placeholder 9">
            <a:extLst>
              <a:ext uri="{FF2B5EF4-FFF2-40B4-BE49-F238E27FC236}">
                <a16:creationId xmlns:a16="http://schemas.microsoft.com/office/drawing/2014/main" id="{13AAD601-C4C9-B058-BFBF-E60639758599}"/>
              </a:ext>
            </a:extLst>
          </p:cNvPr>
          <p:cNvSpPr>
            <a:spLocks noGrp="1"/>
          </p:cNvSpPr>
          <p:nvPr>
            <p:ph type="body" sz="quarter" idx="19"/>
          </p:nvPr>
        </p:nvSpPr>
        <p:spPr>
          <a:xfrm>
            <a:off x="3875088" y="3096784"/>
            <a:ext cx="2916936" cy="2688336"/>
          </a:xfrm>
          <a:solidFill>
            <a:schemeClr val="bg1"/>
          </a:solidFill>
        </p:spPr>
        <p:txBody>
          <a:bodyPr lIns="365760" tIns="182880" rIns="365760" bIns="182880"/>
          <a:lstStyle>
            <a:lvl1pPr marL="0" indent="0">
              <a:buNone/>
              <a:defRPr sz="1400"/>
            </a:lvl1pPr>
            <a:lvl2pPr>
              <a:defRPr sz="1400"/>
            </a:lvl2pPr>
            <a:lvl3pPr>
              <a:defRPr sz="1400"/>
            </a:lvl3pPr>
            <a:lvl4pPr>
              <a:defRPr sz="1400"/>
            </a:lvl4pPr>
            <a:lvl5pPr>
              <a:defRPr sz="1400"/>
            </a:lvl5pPr>
          </a:lstStyle>
          <a:p>
            <a:pPr lvl="0"/>
            <a:r>
              <a:rPr lang="en-US"/>
              <a:t>Click to edit Master text styles</a:t>
            </a:r>
          </a:p>
        </p:txBody>
      </p:sp>
      <p:sp>
        <p:nvSpPr>
          <p:cNvPr id="13" name="Text Placeholder 12">
            <a:extLst>
              <a:ext uri="{FF2B5EF4-FFF2-40B4-BE49-F238E27FC236}">
                <a16:creationId xmlns:a16="http://schemas.microsoft.com/office/drawing/2014/main" id="{1010EFB8-B3D8-5844-0A27-6D43AA794344}"/>
              </a:ext>
            </a:extLst>
          </p:cNvPr>
          <p:cNvSpPr>
            <a:spLocks noGrp="1"/>
          </p:cNvSpPr>
          <p:nvPr>
            <p:ph type="body" sz="quarter" idx="20"/>
          </p:nvPr>
        </p:nvSpPr>
        <p:spPr>
          <a:xfrm>
            <a:off x="7022402" y="3096784"/>
            <a:ext cx="2916936" cy="2688336"/>
          </a:xfrm>
          <a:solidFill>
            <a:schemeClr val="bg1"/>
          </a:solidFill>
        </p:spPr>
        <p:txBody>
          <a:bodyPr lIns="365760" tIns="182880" rIns="365760" bIns="182880"/>
          <a:lstStyle>
            <a:lvl1pPr marL="0" indent="0">
              <a:buNone/>
              <a:defRPr sz="1400"/>
            </a:lvl1pPr>
          </a:lstStyle>
          <a:p>
            <a:pPr lvl="0"/>
            <a:r>
              <a:rPr lang="en-US"/>
              <a:t>Click to edit Master text styles</a:t>
            </a:r>
          </a:p>
        </p:txBody>
      </p:sp>
      <p:sp>
        <p:nvSpPr>
          <p:cNvPr id="15" name="Text Placeholder 14">
            <a:extLst>
              <a:ext uri="{FF2B5EF4-FFF2-40B4-BE49-F238E27FC236}">
                <a16:creationId xmlns:a16="http://schemas.microsoft.com/office/drawing/2014/main" id="{AF45F26A-0160-09C1-2B66-94CFF3E899DF}"/>
              </a:ext>
            </a:extLst>
          </p:cNvPr>
          <p:cNvSpPr>
            <a:spLocks noGrp="1"/>
          </p:cNvSpPr>
          <p:nvPr>
            <p:ph type="body" sz="quarter" idx="21"/>
          </p:nvPr>
        </p:nvSpPr>
        <p:spPr>
          <a:xfrm>
            <a:off x="10174288" y="3096784"/>
            <a:ext cx="2917825" cy="2688336"/>
          </a:xfrm>
          <a:solidFill>
            <a:schemeClr val="bg1"/>
          </a:solidFill>
        </p:spPr>
        <p:txBody>
          <a:bodyPr lIns="365760" tIns="182880" rIns="365760" bIns="182880"/>
          <a:lstStyle>
            <a:lvl1pPr marL="0" indent="0">
              <a:buNone/>
              <a:defRPr sz="1400"/>
            </a:lvl1pPr>
          </a:lstStyle>
          <a:p>
            <a:pPr lvl="0"/>
            <a:r>
              <a:rPr lang="en-US"/>
              <a:t>Click to edit Master text styles</a:t>
            </a:r>
          </a:p>
        </p:txBody>
      </p:sp>
    </p:spTree>
    <p:extLst>
      <p:ext uri="{BB962C8B-B14F-4D97-AF65-F5344CB8AC3E}">
        <p14:creationId xmlns:p14="http://schemas.microsoft.com/office/powerpoint/2010/main" val="591046717"/>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3 Alt Tombston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4F87C3-671A-BED8-96C1-50CF5D731CDB}"/>
              </a:ext>
            </a:extLst>
          </p:cNvPr>
          <p:cNvSpPr>
            <a:spLocks noGrp="1"/>
          </p:cNvSpPr>
          <p:nvPr>
            <p:ph type="title"/>
          </p:nvPr>
        </p:nvSpPr>
        <p:spPr/>
        <p:txBody>
          <a:bodyPr/>
          <a:lstStyle/>
          <a:p>
            <a:r>
              <a:rPr lang="en-US"/>
              <a:t>Click to edit Master title style</a:t>
            </a:r>
          </a:p>
        </p:txBody>
      </p:sp>
      <p:sp>
        <p:nvSpPr>
          <p:cNvPr id="3" name="Footer Placeholder 2">
            <a:extLst>
              <a:ext uri="{FF2B5EF4-FFF2-40B4-BE49-F238E27FC236}">
                <a16:creationId xmlns:a16="http://schemas.microsoft.com/office/drawing/2014/main" id="{3AA9A699-A7CF-A372-80C2-10BD07AC8BDC}"/>
              </a:ext>
            </a:extLst>
          </p:cNvPr>
          <p:cNvSpPr>
            <a:spLocks noGrp="1"/>
          </p:cNvSpPr>
          <p:nvPr>
            <p:ph type="ftr" sz="quarter" idx="10"/>
          </p:nvPr>
        </p:nvSpPr>
        <p:spPr/>
        <p:txBody>
          <a:bodyPr/>
          <a:lstStyle/>
          <a:p>
            <a:r>
              <a:rPr lang="en-US" altLang="en-US"/>
              <a:t>&lt;title&gt;, &lt;date&gt; | Manatt, Phelps &amp; Phillips, LLP</a:t>
            </a:r>
          </a:p>
        </p:txBody>
      </p:sp>
      <p:sp>
        <p:nvSpPr>
          <p:cNvPr id="4" name="Rectangle 3">
            <a:extLst>
              <a:ext uri="{FF2B5EF4-FFF2-40B4-BE49-F238E27FC236}">
                <a16:creationId xmlns:a16="http://schemas.microsoft.com/office/drawing/2014/main" id="{C9979C10-B070-3F2A-7EEB-D68B8479A27C}"/>
              </a:ext>
            </a:extLst>
          </p:cNvPr>
          <p:cNvSpPr/>
          <p:nvPr userDrawn="1"/>
        </p:nvSpPr>
        <p:spPr bwMode="auto">
          <a:xfrm>
            <a:off x="453136" y="1371600"/>
            <a:ext cx="12911328" cy="5486400"/>
          </a:xfrm>
          <a:prstGeom prst="rect">
            <a:avLst/>
          </a:prstGeom>
          <a:solidFill>
            <a:schemeClr val="accent6"/>
          </a:solidFill>
          <a:ln>
            <a:noFill/>
          </a:ln>
          <a:effectLst/>
        </p:spPr>
        <p:txBody>
          <a:bodyPr lIns="182880" tIns="182880" rIns="182880" bIns="182880" rtlCol="0" anchor="ctr" anchorCtr="0">
            <a:noAutofit/>
          </a:bodyPr>
          <a:lstStyle/>
          <a:p>
            <a:pPr algn="ctr" eaLnBrk="1" hangingPunct="1">
              <a:lnSpc>
                <a:spcPts val="2600"/>
              </a:lnSpc>
            </a:pPr>
            <a:endParaRPr lang="en-US" sz="2400" b="1">
              <a:solidFill>
                <a:schemeClr val="bg1"/>
              </a:solidFill>
              <a:latin typeface="+mn-lt"/>
            </a:endParaRPr>
          </a:p>
        </p:txBody>
      </p:sp>
      <p:sp>
        <p:nvSpPr>
          <p:cNvPr id="5" name="Rectangle 4">
            <a:extLst>
              <a:ext uri="{FF2B5EF4-FFF2-40B4-BE49-F238E27FC236}">
                <a16:creationId xmlns:a16="http://schemas.microsoft.com/office/drawing/2014/main" id="{DBAA9C18-040C-EFB2-F03B-23EF1F59DEB1}"/>
              </a:ext>
            </a:extLst>
          </p:cNvPr>
          <p:cNvSpPr/>
          <p:nvPr userDrawn="1"/>
        </p:nvSpPr>
        <p:spPr bwMode="auto">
          <a:xfrm>
            <a:off x="725777" y="2438400"/>
            <a:ext cx="3941064" cy="658368"/>
          </a:xfrm>
          <a:prstGeom prst="rect">
            <a:avLst/>
          </a:prstGeom>
          <a:solidFill>
            <a:schemeClr val="bg1"/>
          </a:solidFill>
          <a:ln>
            <a:noFill/>
          </a:ln>
          <a:effectLst/>
        </p:spPr>
        <p:txBody>
          <a:bodyPr lIns="91440" tIns="0" rIns="91440" bIns="0" rtlCol="0" anchor="ctr" anchorCtr="0">
            <a:noAutofit/>
          </a:bodyPr>
          <a:lstStyle/>
          <a:p>
            <a:pPr algn="ctr" eaLnBrk="1" hangingPunct="1">
              <a:lnSpc>
                <a:spcPct val="100000"/>
              </a:lnSpc>
              <a:spcBef>
                <a:spcPts val="0"/>
              </a:spcBef>
              <a:spcAft>
                <a:spcPts val="0"/>
              </a:spcAft>
            </a:pPr>
            <a:endParaRPr lang="en-US" sz="2400" b="1">
              <a:solidFill>
                <a:schemeClr val="bg1"/>
              </a:solidFill>
              <a:latin typeface="+mn-lt"/>
            </a:endParaRPr>
          </a:p>
        </p:txBody>
      </p:sp>
      <p:sp>
        <p:nvSpPr>
          <p:cNvPr id="6" name="Rectangle 5">
            <a:extLst>
              <a:ext uri="{FF2B5EF4-FFF2-40B4-BE49-F238E27FC236}">
                <a16:creationId xmlns:a16="http://schemas.microsoft.com/office/drawing/2014/main" id="{B5B98963-5173-80B0-39A1-D0DB23ED726B}"/>
              </a:ext>
            </a:extLst>
          </p:cNvPr>
          <p:cNvSpPr/>
          <p:nvPr userDrawn="1"/>
        </p:nvSpPr>
        <p:spPr bwMode="auto">
          <a:xfrm>
            <a:off x="4939310" y="2438400"/>
            <a:ext cx="3941064" cy="658368"/>
          </a:xfrm>
          <a:prstGeom prst="rect">
            <a:avLst/>
          </a:prstGeom>
          <a:solidFill>
            <a:schemeClr val="bg1"/>
          </a:solidFill>
          <a:ln>
            <a:noFill/>
          </a:ln>
          <a:effectLst/>
        </p:spPr>
        <p:txBody>
          <a:bodyPr lIns="91440" tIns="0" rIns="91440" bIns="0" rtlCol="0" anchor="ctr" anchorCtr="0">
            <a:noAutofit/>
          </a:bodyPr>
          <a:lstStyle/>
          <a:p>
            <a:pPr algn="ctr" eaLnBrk="1" hangingPunct="1">
              <a:lnSpc>
                <a:spcPct val="100000"/>
              </a:lnSpc>
              <a:spcBef>
                <a:spcPts val="0"/>
              </a:spcBef>
              <a:spcAft>
                <a:spcPts val="0"/>
              </a:spcAft>
            </a:pPr>
            <a:endParaRPr lang="en-US" sz="2400" b="1">
              <a:solidFill>
                <a:schemeClr val="bg1"/>
              </a:solidFill>
              <a:latin typeface="+mn-lt"/>
            </a:endParaRPr>
          </a:p>
        </p:txBody>
      </p:sp>
      <p:sp>
        <p:nvSpPr>
          <p:cNvPr id="7" name="Rectangle 6">
            <a:extLst>
              <a:ext uri="{FF2B5EF4-FFF2-40B4-BE49-F238E27FC236}">
                <a16:creationId xmlns:a16="http://schemas.microsoft.com/office/drawing/2014/main" id="{8254217D-B7F0-5468-C31D-E386F1F21074}"/>
              </a:ext>
            </a:extLst>
          </p:cNvPr>
          <p:cNvSpPr/>
          <p:nvPr userDrawn="1"/>
        </p:nvSpPr>
        <p:spPr bwMode="auto">
          <a:xfrm>
            <a:off x="9152842" y="2438400"/>
            <a:ext cx="3941064" cy="658368"/>
          </a:xfrm>
          <a:prstGeom prst="rect">
            <a:avLst/>
          </a:prstGeom>
          <a:solidFill>
            <a:schemeClr val="bg1"/>
          </a:solidFill>
          <a:ln>
            <a:noFill/>
          </a:ln>
          <a:effectLst/>
        </p:spPr>
        <p:txBody>
          <a:bodyPr lIns="91440" tIns="0" rIns="91440" bIns="0" rtlCol="0" anchor="ctr" anchorCtr="0">
            <a:noAutofit/>
          </a:bodyPr>
          <a:lstStyle/>
          <a:p>
            <a:pPr algn="ctr" eaLnBrk="1" hangingPunct="1">
              <a:lnSpc>
                <a:spcPct val="100000"/>
              </a:lnSpc>
              <a:spcBef>
                <a:spcPts val="0"/>
              </a:spcBef>
              <a:spcAft>
                <a:spcPts val="0"/>
              </a:spcAft>
            </a:pPr>
            <a:endParaRPr lang="en-US" sz="2400" b="1">
              <a:solidFill>
                <a:schemeClr val="bg1"/>
              </a:solidFill>
              <a:latin typeface="+mn-lt"/>
            </a:endParaRPr>
          </a:p>
        </p:txBody>
      </p:sp>
      <p:sp>
        <p:nvSpPr>
          <p:cNvPr id="12" name="Text Placeholder 11">
            <a:extLst>
              <a:ext uri="{FF2B5EF4-FFF2-40B4-BE49-F238E27FC236}">
                <a16:creationId xmlns:a16="http://schemas.microsoft.com/office/drawing/2014/main" id="{4930748C-DE62-D289-9879-6135EBA5BCF8}"/>
              </a:ext>
            </a:extLst>
          </p:cNvPr>
          <p:cNvSpPr>
            <a:spLocks noGrp="1"/>
          </p:cNvSpPr>
          <p:nvPr>
            <p:ph type="body" sz="quarter" idx="11"/>
          </p:nvPr>
        </p:nvSpPr>
        <p:spPr>
          <a:xfrm>
            <a:off x="725487" y="3096768"/>
            <a:ext cx="3941064" cy="2688352"/>
          </a:xfrm>
          <a:solidFill>
            <a:schemeClr val="bg1"/>
          </a:solidFill>
        </p:spPr>
        <p:txBody>
          <a:bodyPr lIns="365760" tIns="182880" rIns="365760" bIns="182880"/>
          <a:lstStyle>
            <a:lvl1pPr marL="0" indent="0">
              <a:buNone/>
              <a:defRPr sz="1400"/>
            </a:lvl1pPr>
            <a:lvl2pPr marL="431800" indent="0">
              <a:buNone/>
              <a:defRPr sz="1400"/>
            </a:lvl2pPr>
            <a:lvl3pPr marL="885825" indent="0">
              <a:buNone/>
              <a:defRPr sz="1400"/>
            </a:lvl3pPr>
            <a:lvl4pPr marL="1365250" indent="0">
              <a:buNone/>
              <a:defRPr sz="1400"/>
            </a:lvl4pPr>
            <a:lvl5pPr marL="1839912" indent="0">
              <a:buNone/>
              <a:defRPr sz="1400"/>
            </a:lvl5pPr>
          </a:lstStyle>
          <a:p>
            <a:pPr lvl="0"/>
            <a:r>
              <a:rPr lang="en-US"/>
              <a:t>Click to edit Master text styles</a:t>
            </a:r>
          </a:p>
        </p:txBody>
      </p:sp>
      <p:sp>
        <p:nvSpPr>
          <p:cNvPr id="20" name="Text Placeholder 19">
            <a:extLst>
              <a:ext uri="{FF2B5EF4-FFF2-40B4-BE49-F238E27FC236}">
                <a16:creationId xmlns:a16="http://schemas.microsoft.com/office/drawing/2014/main" id="{5DA86412-4725-021B-F924-6A1DF40BC844}"/>
              </a:ext>
            </a:extLst>
          </p:cNvPr>
          <p:cNvSpPr>
            <a:spLocks noGrp="1"/>
          </p:cNvSpPr>
          <p:nvPr>
            <p:ph type="body" sz="quarter" idx="15"/>
          </p:nvPr>
        </p:nvSpPr>
        <p:spPr>
          <a:xfrm>
            <a:off x="725487" y="2438400"/>
            <a:ext cx="3941064" cy="658368"/>
          </a:xfrm>
        </p:spPr>
        <p:txBody>
          <a:bodyPr lIns="91440" tIns="0" rIns="91440" bIns="0" anchor="ctr"/>
          <a:lstStyle>
            <a:lvl1pPr marL="0" indent="0" algn="ctr">
              <a:lnSpc>
                <a:spcPct val="100000"/>
              </a:lnSpc>
              <a:spcBef>
                <a:spcPts val="0"/>
              </a:spcBef>
              <a:spcAft>
                <a:spcPts val="0"/>
              </a:spcAft>
              <a:buNone/>
              <a:defRPr sz="1600" b="1"/>
            </a:lvl1pPr>
          </a:lstStyle>
          <a:p>
            <a:pPr lvl="0"/>
            <a:r>
              <a:rPr lang="en-US"/>
              <a:t>Click to edit Master text styles</a:t>
            </a:r>
          </a:p>
        </p:txBody>
      </p:sp>
      <p:sp>
        <p:nvSpPr>
          <p:cNvPr id="22" name="Text Placeholder 21">
            <a:extLst>
              <a:ext uri="{FF2B5EF4-FFF2-40B4-BE49-F238E27FC236}">
                <a16:creationId xmlns:a16="http://schemas.microsoft.com/office/drawing/2014/main" id="{A9D99787-578C-C19B-2FAC-C78D3A71BE89}"/>
              </a:ext>
            </a:extLst>
          </p:cNvPr>
          <p:cNvSpPr>
            <a:spLocks noGrp="1"/>
          </p:cNvSpPr>
          <p:nvPr>
            <p:ph type="body" sz="quarter" idx="16"/>
          </p:nvPr>
        </p:nvSpPr>
        <p:spPr>
          <a:xfrm>
            <a:off x="4939310" y="2438400"/>
            <a:ext cx="3941064" cy="658368"/>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0" rIns="91440" bIns="0" numCol="1" anchor="ctr" anchorCtr="0" compatLnSpc="1">
            <a:prstTxWarp prst="textNoShape">
              <a:avLst/>
            </a:prstTxWarp>
          </a:bodyPr>
          <a:lstStyle>
            <a:lvl1pPr marL="0" indent="0" algn="ctr">
              <a:lnSpc>
                <a:spcPct val="100000"/>
              </a:lnSpc>
              <a:spcBef>
                <a:spcPts val="0"/>
              </a:spcBef>
              <a:spcAft>
                <a:spcPts val="0"/>
              </a:spcAft>
              <a:buNone/>
              <a:defRPr lang="en-US" sz="1600" b="1" dirty="0" smtClean="0"/>
            </a:lvl1pPr>
          </a:lstStyle>
          <a:p>
            <a:pPr marL="235521" lvl="0" indent="-235521" algn="ctr">
              <a:spcBef>
                <a:spcPts val="300"/>
              </a:spcBef>
            </a:pPr>
            <a:r>
              <a:rPr lang="en-US"/>
              <a:t>Click to edit Master text styles</a:t>
            </a:r>
          </a:p>
        </p:txBody>
      </p:sp>
      <p:sp>
        <p:nvSpPr>
          <p:cNvPr id="24" name="Text Placeholder 23">
            <a:extLst>
              <a:ext uri="{FF2B5EF4-FFF2-40B4-BE49-F238E27FC236}">
                <a16:creationId xmlns:a16="http://schemas.microsoft.com/office/drawing/2014/main" id="{44FE03F4-647B-AE4A-6F48-D14F69020FB2}"/>
              </a:ext>
            </a:extLst>
          </p:cNvPr>
          <p:cNvSpPr>
            <a:spLocks noGrp="1"/>
          </p:cNvSpPr>
          <p:nvPr>
            <p:ph type="body" sz="quarter" idx="17"/>
          </p:nvPr>
        </p:nvSpPr>
        <p:spPr>
          <a:xfrm>
            <a:off x="9150759" y="2438400"/>
            <a:ext cx="3941064" cy="658368"/>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0" rIns="91440" bIns="0" numCol="1" anchor="ctr" anchorCtr="0" compatLnSpc="1">
            <a:prstTxWarp prst="textNoShape">
              <a:avLst/>
            </a:prstTxWarp>
          </a:bodyPr>
          <a:lstStyle>
            <a:lvl1pPr marL="0" indent="0" algn="ctr">
              <a:lnSpc>
                <a:spcPct val="100000"/>
              </a:lnSpc>
              <a:spcBef>
                <a:spcPts val="0"/>
              </a:spcBef>
              <a:spcAft>
                <a:spcPts val="0"/>
              </a:spcAft>
              <a:buNone/>
              <a:defRPr lang="en-US" sz="1600" b="1" dirty="0" smtClean="0"/>
            </a:lvl1pPr>
          </a:lstStyle>
          <a:p>
            <a:pPr marL="235521" lvl="0" indent="-235521" algn="ctr">
              <a:spcBef>
                <a:spcPts val="300"/>
              </a:spcBef>
            </a:pPr>
            <a:r>
              <a:rPr lang="en-US"/>
              <a:t>Click to edit Master text styles</a:t>
            </a:r>
          </a:p>
        </p:txBody>
      </p:sp>
      <p:sp>
        <p:nvSpPr>
          <p:cNvPr id="10" name="Text Placeholder 9">
            <a:extLst>
              <a:ext uri="{FF2B5EF4-FFF2-40B4-BE49-F238E27FC236}">
                <a16:creationId xmlns:a16="http://schemas.microsoft.com/office/drawing/2014/main" id="{13AAD601-C4C9-B058-BFBF-E60639758599}"/>
              </a:ext>
            </a:extLst>
          </p:cNvPr>
          <p:cNvSpPr>
            <a:spLocks noGrp="1"/>
          </p:cNvSpPr>
          <p:nvPr>
            <p:ph type="body" sz="quarter" idx="19"/>
          </p:nvPr>
        </p:nvSpPr>
        <p:spPr>
          <a:xfrm>
            <a:off x="4939310" y="3096768"/>
            <a:ext cx="3941064" cy="2688336"/>
          </a:xfrm>
          <a:solidFill>
            <a:schemeClr val="bg1"/>
          </a:solidFill>
        </p:spPr>
        <p:txBody>
          <a:bodyPr lIns="365760" tIns="182880" rIns="365760" bIns="182880"/>
          <a:lstStyle>
            <a:lvl1pPr marL="0" indent="0">
              <a:buNone/>
              <a:defRPr sz="1400"/>
            </a:lvl1pPr>
            <a:lvl2pPr>
              <a:defRPr sz="1400"/>
            </a:lvl2pPr>
            <a:lvl3pPr>
              <a:defRPr sz="1400"/>
            </a:lvl3pPr>
            <a:lvl4pPr>
              <a:defRPr sz="1400"/>
            </a:lvl4pPr>
            <a:lvl5pPr>
              <a:defRPr sz="1400"/>
            </a:lvl5pPr>
          </a:lstStyle>
          <a:p>
            <a:pPr lvl="0"/>
            <a:r>
              <a:rPr lang="en-US"/>
              <a:t>Click to edit Master text styles</a:t>
            </a:r>
          </a:p>
        </p:txBody>
      </p:sp>
      <p:sp>
        <p:nvSpPr>
          <p:cNvPr id="13" name="Text Placeholder 12">
            <a:extLst>
              <a:ext uri="{FF2B5EF4-FFF2-40B4-BE49-F238E27FC236}">
                <a16:creationId xmlns:a16="http://schemas.microsoft.com/office/drawing/2014/main" id="{1010EFB8-B3D8-5844-0A27-6D43AA794344}"/>
              </a:ext>
            </a:extLst>
          </p:cNvPr>
          <p:cNvSpPr>
            <a:spLocks noGrp="1"/>
          </p:cNvSpPr>
          <p:nvPr>
            <p:ph type="body" sz="quarter" idx="20"/>
          </p:nvPr>
        </p:nvSpPr>
        <p:spPr>
          <a:xfrm>
            <a:off x="9150061" y="3096768"/>
            <a:ext cx="3941064" cy="2688336"/>
          </a:xfrm>
          <a:solidFill>
            <a:schemeClr val="bg1"/>
          </a:solidFill>
        </p:spPr>
        <p:txBody>
          <a:bodyPr lIns="365760" tIns="182880" rIns="365760" bIns="182880"/>
          <a:lstStyle>
            <a:lvl1pPr marL="0" indent="0">
              <a:buNone/>
              <a:defRPr sz="1400"/>
            </a:lvl1pPr>
          </a:lstStyle>
          <a:p>
            <a:pPr lvl="0"/>
            <a:r>
              <a:rPr lang="en-US"/>
              <a:t>Click to edit Master text styles</a:t>
            </a:r>
          </a:p>
        </p:txBody>
      </p:sp>
    </p:spTree>
    <p:extLst>
      <p:ext uri="{BB962C8B-B14F-4D97-AF65-F5344CB8AC3E}">
        <p14:creationId xmlns:p14="http://schemas.microsoft.com/office/powerpoint/2010/main" val="2854645729"/>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2 Alt Tombston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4F87C3-671A-BED8-96C1-50CF5D731CDB}"/>
              </a:ext>
            </a:extLst>
          </p:cNvPr>
          <p:cNvSpPr>
            <a:spLocks noGrp="1"/>
          </p:cNvSpPr>
          <p:nvPr>
            <p:ph type="title"/>
          </p:nvPr>
        </p:nvSpPr>
        <p:spPr/>
        <p:txBody>
          <a:bodyPr/>
          <a:lstStyle/>
          <a:p>
            <a:r>
              <a:rPr lang="en-US"/>
              <a:t>Click to edit Master title style</a:t>
            </a:r>
          </a:p>
        </p:txBody>
      </p:sp>
      <p:sp>
        <p:nvSpPr>
          <p:cNvPr id="3" name="Footer Placeholder 2">
            <a:extLst>
              <a:ext uri="{FF2B5EF4-FFF2-40B4-BE49-F238E27FC236}">
                <a16:creationId xmlns:a16="http://schemas.microsoft.com/office/drawing/2014/main" id="{3AA9A699-A7CF-A372-80C2-10BD07AC8BDC}"/>
              </a:ext>
            </a:extLst>
          </p:cNvPr>
          <p:cNvSpPr>
            <a:spLocks noGrp="1"/>
          </p:cNvSpPr>
          <p:nvPr>
            <p:ph type="ftr" sz="quarter" idx="10"/>
          </p:nvPr>
        </p:nvSpPr>
        <p:spPr/>
        <p:txBody>
          <a:bodyPr/>
          <a:lstStyle/>
          <a:p>
            <a:r>
              <a:rPr lang="en-US" altLang="en-US"/>
              <a:t>&lt;title&gt;, &lt;date&gt; | Manatt, Phelps &amp; Phillips, LLP</a:t>
            </a:r>
          </a:p>
        </p:txBody>
      </p:sp>
      <p:sp>
        <p:nvSpPr>
          <p:cNvPr id="4" name="Rectangle 3">
            <a:extLst>
              <a:ext uri="{FF2B5EF4-FFF2-40B4-BE49-F238E27FC236}">
                <a16:creationId xmlns:a16="http://schemas.microsoft.com/office/drawing/2014/main" id="{C9979C10-B070-3F2A-7EEB-D68B8479A27C}"/>
              </a:ext>
            </a:extLst>
          </p:cNvPr>
          <p:cNvSpPr/>
          <p:nvPr userDrawn="1"/>
        </p:nvSpPr>
        <p:spPr bwMode="auto">
          <a:xfrm>
            <a:off x="453136" y="1371600"/>
            <a:ext cx="12911328" cy="5486400"/>
          </a:xfrm>
          <a:prstGeom prst="rect">
            <a:avLst/>
          </a:prstGeom>
          <a:solidFill>
            <a:schemeClr val="accent6"/>
          </a:solidFill>
          <a:ln>
            <a:noFill/>
          </a:ln>
          <a:effectLst/>
        </p:spPr>
        <p:txBody>
          <a:bodyPr lIns="182880" tIns="182880" rIns="182880" bIns="182880" rtlCol="0" anchor="ctr" anchorCtr="0">
            <a:noAutofit/>
          </a:bodyPr>
          <a:lstStyle/>
          <a:p>
            <a:pPr algn="ctr" eaLnBrk="1" hangingPunct="1">
              <a:lnSpc>
                <a:spcPts val="2600"/>
              </a:lnSpc>
            </a:pPr>
            <a:endParaRPr lang="en-US" sz="2400" b="1">
              <a:solidFill>
                <a:schemeClr val="bg1"/>
              </a:solidFill>
              <a:latin typeface="+mn-lt"/>
            </a:endParaRPr>
          </a:p>
        </p:txBody>
      </p:sp>
      <p:sp>
        <p:nvSpPr>
          <p:cNvPr id="5" name="Rectangle 4">
            <a:extLst>
              <a:ext uri="{FF2B5EF4-FFF2-40B4-BE49-F238E27FC236}">
                <a16:creationId xmlns:a16="http://schemas.microsoft.com/office/drawing/2014/main" id="{DBAA9C18-040C-EFB2-F03B-23EF1F59DEB1}"/>
              </a:ext>
            </a:extLst>
          </p:cNvPr>
          <p:cNvSpPr/>
          <p:nvPr userDrawn="1"/>
        </p:nvSpPr>
        <p:spPr bwMode="auto">
          <a:xfrm>
            <a:off x="725777" y="2438400"/>
            <a:ext cx="6044184" cy="658368"/>
          </a:xfrm>
          <a:prstGeom prst="rect">
            <a:avLst/>
          </a:prstGeom>
          <a:solidFill>
            <a:schemeClr val="bg1"/>
          </a:solidFill>
          <a:ln>
            <a:noFill/>
          </a:ln>
          <a:effectLst/>
        </p:spPr>
        <p:txBody>
          <a:bodyPr lIns="91440" tIns="0" rIns="91440" bIns="0" rtlCol="0" anchor="ctr" anchorCtr="0">
            <a:noAutofit/>
          </a:bodyPr>
          <a:lstStyle/>
          <a:p>
            <a:pPr algn="ctr" eaLnBrk="1" hangingPunct="1">
              <a:lnSpc>
                <a:spcPct val="100000"/>
              </a:lnSpc>
              <a:spcBef>
                <a:spcPts val="0"/>
              </a:spcBef>
              <a:spcAft>
                <a:spcPts val="0"/>
              </a:spcAft>
            </a:pPr>
            <a:endParaRPr lang="en-US" sz="2400" b="1">
              <a:solidFill>
                <a:schemeClr val="bg1"/>
              </a:solidFill>
              <a:latin typeface="+mn-lt"/>
            </a:endParaRPr>
          </a:p>
        </p:txBody>
      </p:sp>
      <p:sp>
        <p:nvSpPr>
          <p:cNvPr id="6" name="Rectangle 5">
            <a:extLst>
              <a:ext uri="{FF2B5EF4-FFF2-40B4-BE49-F238E27FC236}">
                <a16:creationId xmlns:a16="http://schemas.microsoft.com/office/drawing/2014/main" id="{B5B98963-5173-80B0-39A1-D0DB23ED726B}"/>
              </a:ext>
            </a:extLst>
          </p:cNvPr>
          <p:cNvSpPr/>
          <p:nvPr userDrawn="1"/>
        </p:nvSpPr>
        <p:spPr bwMode="auto">
          <a:xfrm>
            <a:off x="7042022" y="2438400"/>
            <a:ext cx="6044184" cy="658368"/>
          </a:xfrm>
          <a:prstGeom prst="rect">
            <a:avLst/>
          </a:prstGeom>
          <a:solidFill>
            <a:schemeClr val="bg1"/>
          </a:solidFill>
          <a:ln>
            <a:noFill/>
          </a:ln>
          <a:effectLst/>
        </p:spPr>
        <p:txBody>
          <a:bodyPr lIns="91440" tIns="0" rIns="91440" bIns="0" rtlCol="0" anchor="ctr" anchorCtr="0">
            <a:noAutofit/>
          </a:bodyPr>
          <a:lstStyle/>
          <a:p>
            <a:pPr algn="ctr" eaLnBrk="1" hangingPunct="1">
              <a:lnSpc>
                <a:spcPct val="100000"/>
              </a:lnSpc>
              <a:spcBef>
                <a:spcPts val="0"/>
              </a:spcBef>
              <a:spcAft>
                <a:spcPts val="0"/>
              </a:spcAft>
            </a:pPr>
            <a:endParaRPr lang="en-US" sz="2400" b="1">
              <a:solidFill>
                <a:schemeClr val="bg1"/>
              </a:solidFill>
              <a:latin typeface="+mn-lt"/>
            </a:endParaRPr>
          </a:p>
        </p:txBody>
      </p:sp>
      <p:sp>
        <p:nvSpPr>
          <p:cNvPr id="12" name="Text Placeholder 11">
            <a:extLst>
              <a:ext uri="{FF2B5EF4-FFF2-40B4-BE49-F238E27FC236}">
                <a16:creationId xmlns:a16="http://schemas.microsoft.com/office/drawing/2014/main" id="{4930748C-DE62-D289-9879-6135EBA5BCF8}"/>
              </a:ext>
            </a:extLst>
          </p:cNvPr>
          <p:cNvSpPr>
            <a:spLocks noGrp="1"/>
          </p:cNvSpPr>
          <p:nvPr>
            <p:ph type="body" sz="quarter" idx="11"/>
          </p:nvPr>
        </p:nvSpPr>
        <p:spPr>
          <a:xfrm>
            <a:off x="725487" y="3096768"/>
            <a:ext cx="6044184" cy="2688352"/>
          </a:xfrm>
          <a:solidFill>
            <a:schemeClr val="bg1"/>
          </a:solidFill>
        </p:spPr>
        <p:txBody>
          <a:bodyPr lIns="365760" tIns="182880" rIns="365760" bIns="182880"/>
          <a:lstStyle>
            <a:lvl1pPr marL="0" indent="0">
              <a:buNone/>
              <a:defRPr sz="1400"/>
            </a:lvl1pPr>
            <a:lvl2pPr marL="431800" indent="0">
              <a:buNone/>
              <a:defRPr sz="1400"/>
            </a:lvl2pPr>
            <a:lvl3pPr marL="885825" indent="0">
              <a:buNone/>
              <a:defRPr sz="1400"/>
            </a:lvl3pPr>
            <a:lvl4pPr marL="1365250" indent="0">
              <a:buNone/>
              <a:defRPr sz="1400"/>
            </a:lvl4pPr>
            <a:lvl5pPr marL="1839912" indent="0">
              <a:buNone/>
              <a:defRPr sz="1400"/>
            </a:lvl5pPr>
          </a:lstStyle>
          <a:p>
            <a:pPr lvl="0"/>
            <a:r>
              <a:rPr lang="en-US"/>
              <a:t>Click to edit Master text styles</a:t>
            </a:r>
          </a:p>
        </p:txBody>
      </p:sp>
      <p:sp>
        <p:nvSpPr>
          <p:cNvPr id="20" name="Text Placeholder 19">
            <a:extLst>
              <a:ext uri="{FF2B5EF4-FFF2-40B4-BE49-F238E27FC236}">
                <a16:creationId xmlns:a16="http://schemas.microsoft.com/office/drawing/2014/main" id="{5DA86412-4725-021B-F924-6A1DF40BC844}"/>
              </a:ext>
            </a:extLst>
          </p:cNvPr>
          <p:cNvSpPr>
            <a:spLocks noGrp="1"/>
          </p:cNvSpPr>
          <p:nvPr>
            <p:ph type="body" sz="quarter" idx="15"/>
          </p:nvPr>
        </p:nvSpPr>
        <p:spPr>
          <a:xfrm>
            <a:off x="725487" y="2438400"/>
            <a:ext cx="6044184" cy="658368"/>
          </a:xfrm>
        </p:spPr>
        <p:txBody>
          <a:bodyPr lIns="91440" tIns="0" rIns="91440" bIns="0" anchor="ctr"/>
          <a:lstStyle>
            <a:lvl1pPr marL="0" indent="0" algn="ctr">
              <a:lnSpc>
                <a:spcPct val="100000"/>
              </a:lnSpc>
              <a:spcBef>
                <a:spcPts val="0"/>
              </a:spcBef>
              <a:spcAft>
                <a:spcPts val="0"/>
              </a:spcAft>
              <a:buNone/>
              <a:defRPr sz="1600" b="1"/>
            </a:lvl1pPr>
          </a:lstStyle>
          <a:p>
            <a:pPr lvl="0"/>
            <a:r>
              <a:rPr lang="en-US"/>
              <a:t>Click to edit Master text styles</a:t>
            </a:r>
          </a:p>
        </p:txBody>
      </p:sp>
      <p:sp>
        <p:nvSpPr>
          <p:cNvPr id="22" name="Text Placeholder 21">
            <a:extLst>
              <a:ext uri="{FF2B5EF4-FFF2-40B4-BE49-F238E27FC236}">
                <a16:creationId xmlns:a16="http://schemas.microsoft.com/office/drawing/2014/main" id="{A9D99787-578C-C19B-2FAC-C78D3A71BE89}"/>
              </a:ext>
            </a:extLst>
          </p:cNvPr>
          <p:cNvSpPr>
            <a:spLocks noGrp="1"/>
          </p:cNvSpPr>
          <p:nvPr>
            <p:ph type="body" sz="quarter" idx="16"/>
          </p:nvPr>
        </p:nvSpPr>
        <p:spPr>
          <a:xfrm>
            <a:off x="7042022" y="2438400"/>
            <a:ext cx="6044184" cy="658368"/>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0" rIns="91440" bIns="0" numCol="1" anchor="ctr" anchorCtr="0" compatLnSpc="1">
            <a:prstTxWarp prst="textNoShape">
              <a:avLst/>
            </a:prstTxWarp>
          </a:bodyPr>
          <a:lstStyle>
            <a:lvl1pPr marL="0" indent="0" algn="ctr">
              <a:lnSpc>
                <a:spcPct val="100000"/>
              </a:lnSpc>
              <a:spcBef>
                <a:spcPts val="0"/>
              </a:spcBef>
              <a:spcAft>
                <a:spcPts val="0"/>
              </a:spcAft>
              <a:buNone/>
              <a:defRPr lang="en-US" sz="1600" b="1" dirty="0" smtClean="0"/>
            </a:lvl1pPr>
          </a:lstStyle>
          <a:p>
            <a:pPr marL="235521" lvl="0" indent="-235521" algn="ctr">
              <a:spcBef>
                <a:spcPts val="300"/>
              </a:spcBef>
            </a:pPr>
            <a:r>
              <a:rPr lang="en-US"/>
              <a:t>Click to edit Master text styles</a:t>
            </a:r>
          </a:p>
        </p:txBody>
      </p:sp>
      <p:sp>
        <p:nvSpPr>
          <p:cNvPr id="10" name="Text Placeholder 9">
            <a:extLst>
              <a:ext uri="{FF2B5EF4-FFF2-40B4-BE49-F238E27FC236}">
                <a16:creationId xmlns:a16="http://schemas.microsoft.com/office/drawing/2014/main" id="{13AAD601-C4C9-B058-BFBF-E60639758599}"/>
              </a:ext>
            </a:extLst>
          </p:cNvPr>
          <p:cNvSpPr>
            <a:spLocks noGrp="1"/>
          </p:cNvSpPr>
          <p:nvPr>
            <p:ph type="body" sz="quarter" idx="19"/>
          </p:nvPr>
        </p:nvSpPr>
        <p:spPr>
          <a:xfrm>
            <a:off x="7042022" y="3096784"/>
            <a:ext cx="6044184" cy="2688336"/>
          </a:xfrm>
          <a:solidFill>
            <a:schemeClr val="bg1"/>
          </a:solidFill>
        </p:spPr>
        <p:txBody>
          <a:bodyPr lIns="365760" tIns="182880" rIns="365760" bIns="182880"/>
          <a:lstStyle>
            <a:lvl1pPr marL="0" indent="0">
              <a:buNone/>
              <a:defRPr sz="1400"/>
            </a:lvl1pPr>
            <a:lvl2pPr>
              <a:defRPr sz="1400"/>
            </a:lvl2pPr>
            <a:lvl3pPr>
              <a:defRPr sz="1400"/>
            </a:lvl3pPr>
            <a:lvl4pPr>
              <a:defRPr sz="1400"/>
            </a:lvl4pPr>
            <a:lvl5pPr>
              <a:defRPr sz="1400"/>
            </a:lvl5pPr>
          </a:lstStyle>
          <a:p>
            <a:pPr lvl="0"/>
            <a:r>
              <a:rPr lang="en-US"/>
              <a:t>Click to edit Master text styles</a:t>
            </a:r>
          </a:p>
        </p:txBody>
      </p:sp>
    </p:spTree>
    <p:extLst>
      <p:ext uri="{BB962C8B-B14F-4D97-AF65-F5344CB8AC3E}">
        <p14:creationId xmlns:p14="http://schemas.microsoft.com/office/powerpoint/2010/main" val="2122151715"/>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Q&amp;A">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1ACCD49D-F5FE-48E3-92B3-7DCDB812D2C0}"/>
              </a:ext>
            </a:extLst>
          </p:cNvPr>
          <p:cNvSpPr/>
          <p:nvPr userDrawn="1"/>
        </p:nvSpPr>
        <p:spPr bwMode="gray">
          <a:xfrm>
            <a:off x="0" y="0"/>
            <a:ext cx="13816584" cy="1399592"/>
          </a:xfrm>
          <a:prstGeom prst="rect">
            <a:avLst/>
          </a:prstGeom>
          <a:solidFill>
            <a:schemeClr val="bg1"/>
          </a:solidFill>
          <a:ln>
            <a:noFill/>
          </a:ln>
          <a:effectLst/>
        </p:spPr>
        <p:txBody>
          <a:bodyPr lIns="182880" tIns="91440" rIns="182880" bIns="91440" rtlCol="0" anchor="ctr" anchorCtr="0">
            <a:noAutofit/>
          </a:bodyPr>
          <a:lstStyle/>
          <a:p>
            <a:pPr algn="ctr" eaLnBrk="1" hangingPunct="1">
              <a:lnSpc>
                <a:spcPct val="125000"/>
              </a:lnSpc>
            </a:pPr>
            <a:endParaRPr lang="en-US" sz="1600" b="1">
              <a:solidFill>
                <a:schemeClr val="bg1"/>
              </a:solidFill>
            </a:endParaRPr>
          </a:p>
        </p:txBody>
      </p:sp>
      <p:grpSp>
        <p:nvGrpSpPr>
          <p:cNvPr id="5" name="Group 4">
            <a:extLst>
              <a:ext uri="{FF2B5EF4-FFF2-40B4-BE49-F238E27FC236}">
                <a16:creationId xmlns:a16="http://schemas.microsoft.com/office/drawing/2014/main" id="{330DF987-6F1F-44AF-B34C-08239C9CE064}"/>
              </a:ext>
            </a:extLst>
          </p:cNvPr>
          <p:cNvGrpSpPr/>
          <p:nvPr userDrawn="1"/>
        </p:nvGrpSpPr>
        <p:grpSpPr bwMode="ltGray">
          <a:xfrm>
            <a:off x="4793343" y="1776322"/>
            <a:ext cx="4230914" cy="4219755"/>
            <a:chOff x="3694906" y="3135548"/>
            <a:chExt cx="2972594" cy="2964752"/>
          </a:xfrm>
        </p:grpSpPr>
        <p:grpSp>
          <p:nvGrpSpPr>
            <p:cNvPr id="6" name="Group 5">
              <a:extLst>
                <a:ext uri="{FF2B5EF4-FFF2-40B4-BE49-F238E27FC236}">
                  <a16:creationId xmlns:a16="http://schemas.microsoft.com/office/drawing/2014/main" id="{0BFAA932-6886-4C4A-A0F1-EBDD63917122}"/>
                </a:ext>
              </a:extLst>
            </p:cNvPr>
            <p:cNvGrpSpPr/>
            <p:nvPr/>
          </p:nvGrpSpPr>
          <p:grpSpPr bwMode="ltGray">
            <a:xfrm>
              <a:off x="3694906" y="3135548"/>
              <a:ext cx="1914196" cy="2305268"/>
              <a:chOff x="3509361" y="3017045"/>
              <a:chExt cx="2234515" cy="2691029"/>
            </a:xfrm>
          </p:grpSpPr>
          <p:sp>
            <p:nvSpPr>
              <p:cNvPr id="10" name="Freeform: Shape 9">
                <a:extLst>
                  <a:ext uri="{FF2B5EF4-FFF2-40B4-BE49-F238E27FC236}">
                    <a16:creationId xmlns:a16="http://schemas.microsoft.com/office/drawing/2014/main" id="{20A49628-C19B-4324-A82F-9FABF286EDA7}"/>
                  </a:ext>
                </a:extLst>
              </p:cNvPr>
              <p:cNvSpPr/>
              <p:nvPr/>
            </p:nvSpPr>
            <p:spPr bwMode="ltGray">
              <a:xfrm>
                <a:off x="3509361" y="3017045"/>
                <a:ext cx="2234515" cy="2691029"/>
              </a:xfrm>
              <a:custGeom>
                <a:avLst/>
                <a:gdLst>
                  <a:gd name="connsiteX0" fmla="*/ 1189579 w 2234514"/>
                  <a:gd name="connsiteY0" fmla="*/ 2029324 h 2691029"/>
                  <a:gd name="connsiteX1" fmla="*/ 1052865 w 2234514"/>
                  <a:gd name="connsiteY1" fmla="*/ 2029324 h 2691029"/>
                  <a:gd name="connsiteX2" fmla="*/ 773070 w 2234514"/>
                  <a:gd name="connsiteY2" fmla="*/ 2253977 h 2691029"/>
                  <a:gd name="connsiteX3" fmla="*/ 773070 w 2234514"/>
                  <a:gd name="connsiteY3" fmla="*/ 2029324 h 2691029"/>
                  <a:gd name="connsiteX4" fmla="*/ 484986 w 2234514"/>
                  <a:gd name="connsiteY4" fmla="*/ 2029324 h 2691029"/>
                  <a:gd name="connsiteX5" fmla="*/ 215042 w 2234514"/>
                  <a:gd name="connsiteY5" fmla="*/ 1759260 h 2691029"/>
                  <a:gd name="connsiteX6" fmla="*/ 215042 w 2234514"/>
                  <a:gd name="connsiteY6" fmla="*/ 485106 h 2691029"/>
                  <a:gd name="connsiteX7" fmla="*/ 484986 w 2234514"/>
                  <a:gd name="connsiteY7" fmla="*/ 214922 h 2691029"/>
                  <a:gd name="connsiteX8" fmla="*/ 1759260 w 2234514"/>
                  <a:gd name="connsiteY8" fmla="*/ 214922 h 2691029"/>
                  <a:gd name="connsiteX9" fmla="*/ 2029324 w 2234514"/>
                  <a:gd name="connsiteY9" fmla="*/ 485106 h 2691029"/>
                  <a:gd name="connsiteX10" fmla="*/ 2029324 w 2234514"/>
                  <a:gd name="connsiteY10" fmla="*/ 735588 h 2691029"/>
                  <a:gd name="connsiteX11" fmla="*/ 2235356 w 2234514"/>
                  <a:gd name="connsiteY11" fmla="*/ 735588 h 2691029"/>
                  <a:gd name="connsiteX12" fmla="*/ 2235356 w 2234514"/>
                  <a:gd name="connsiteY12" fmla="*/ 485106 h 2691029"/>
                  <a:gd name="connsiteX13" fmla="*/ 1759260 w 2234514"/>
                  <a:gd name="connsiteY13" fmla="*/ 9010 h 2691029"/>
                  <a:gd name="connsiteX14" fmla="*/ 484986 w 2234514"/>
                  <a:gd name="connsiteY14" fmla="*/ 9010 h 2691029"/>
                  <a:gd name="connsiteX15" fmla="*/ 9010 w 2234514"/>
                  <a:gd name="connsiteY15" fmla="*/ 485106 h 2691029"/>
                  <a:gd name="connsiteX16" fmla="*/ 9010 w 2234514"/>
                  <a:gd name="connsiteY16" fmla="*/ 1759260 h 2691029"/>
                  <a:gd name="connsiteX17" fmla="*/ 484986 w 2234514"/>
                  <a:gd name="connsiteY17" fmla="*/ 2235357 h 2691029"/>
                  <a:gd name="connsiteX18" fmla="*/ 567038 w 2234514"/>
                  <a:gd name="connsiteY18" fmla="*/ 2235357 h 2691029"/>
                  <a:gd name="connsiteX19" fmla="*/ 567038 w 2234514"/>
                  <a:gd name="connsiteY19" fmla="*/ 2316448 h 2691029"/>
                  <a:gd name="connsiteX20" fmla="*/ 567038 w 2234514"/>
                  <a:gd name="connsiteY20" fmla="*/ 2683581 h 2691029"/>
                  <a:gd name="connsiteX21" fmla="*/ 853801 w 2234514"/>
                  <a:gd name="connsiteY21" fmla="*/ 2453402 h 2691029"/>
                  <a:gd name="connsiteX22" fmla="*/ 1125427 w 2234514"/>
                  <a:gd name="connsiteY22" fmla="*/ 2235236 h 2691029"/>
                  <a:gd name="connsiteX23" fmla="*/ 1228142 w 2234514"/>
                  <a:gd name="connsiteY23" fmla="*/ 2235236 h 2691029"/>
                  <a:gd name="connsiteX24" fmla="*/ 1189579 w 2234514"/>
                  <a:gd name="connsiteY24" fmla="*/ 2053712 h 2691029"/>
                  <a:gd name="connsiteX25" fmla="*/ 1189579 w 2234514"/>
                  <a:gd name="connsiteY25" fmla="*/ 2029324 h 26910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234514" h="2691029">
                    <a:moveTo>
                      <a:pt x="1189579" y="2029324"/>
                    </a:moveTo>
                    <a:lnTo>
                      <a:pt x="1052865" y="2029324"/>
                    </a:lnTo>
                    <a:lnTo>
                      <a:pt x="773070" y="2253977"/>
                    </a:lnTo>
                    <a:lnTo>
                      <a:pt x="773070" y="2029324"/>
                    </a:lnTo>
                    <a:lnTo>
                      <a:pt x="484986" y="2029324"/>
                    </a:lnTo>
                    <a:cubicBezTo>
                      <a:pt x="336138" y="2029324"/>
                      <a:pt x="215042" y="1908108"/>
                      <a:pt x="215042" y="1759260"/>
                    </a:cubicBezTo>
                    <a:lnTo>
                      <a:pt x="215042" y="485106"/>
                    </a:lnTo>
                    <a:cubicBezTo>
                      <a:pt x="215042" y="336138"/>
                      <a:pt x="336138" y="214922"/>
                      <a:pt x="484986" y="214922"/>
                    </a:cubicBezTo>
                    <a:lnTo>
                      <a:pt x="1759260" y="214922"/>
                    </a:lnTo>
                    <a:cubicBezTo>
                      <a:pt x="1908228" y="214922"/>
                      <a:pt x="2029324" y="336018"/>
                      <a:pt x="2029324" y="485106"/>
                    </a:cubicBezTo>
                    <a:lnTo>
                      <a:pt x="2029324" y="735588"/>
                    </a:lnTo>
                    <a:lnTo>
                      <a:pt x="2235356" y="735588"/>
                    </a:lnTo>
                    <a:lnTo>
                      <a:pt x="2235356" y="485106"/>
                    </a:lnTo>
                    <a:cubicBezTo>
                      <a:pt x="2235356" y="222130"/>
                      <a:pt x="2022236" y="9010"/>
                      <a:pt x="1759260" y="9010"/>
                    </a:cubicBezTo>
                    <a:lnTo>
                      <a:pt x="484986" y="9010"/>
                    </a:lnTo>
                    <a:cubicBezTo>
                      <a:pt x="222250" y="9010"/>
                      <a:pt x="9010" y="222130"/>
                      <a:pt x="9010" y="485106"/>
                    </a:cubicBezTo>
                    <a:lnTo>
                      <a:pt x="9010" y="1759260"/>
                    </a:lnTo>
                    <a:cubicBezTo>
                      <a:pt x="9010" y="2022236"/>
                      <a:pt x="222250" y="2235357"/>
                      <a:pt x="484986" y="2235357"/>
                    </a:cubicBezTo>
                    <a:lnTo>
                      <a:pt x="567038" y="2235357"/>
                    </a:lnTo>
                    <a:lnTo>
                      <a:pt x="567038" y="2316448"/>
                    </a:lnTo>
                    <a:lnTo>
                      <a:pt x="567038" y="2683581"/>
                    </a:lnTo>
                    <a:lnTo>
                      <a:pt x="853801" y="2453402"/>
                    </a:lnTo>
                    <a:lnTo>
                      <a:pt x="1125427" y="2235236"/>
                    </a:lnTo>
                    <a:lnTo>
                      <a:pt x="1228142" y="2235236"/>
                    </a:lnTo>
                    <a:cubicBezTo>
                      <a:pt x="1203514" y="2179614"/>
                      <a:pt x="1189579" y="2118345"/>
                      <a:pt x="1189579" y="2053712"/>
                    </a:cubicBezTo>
                    <a:lnTo>
                      <a:pt x="1189579" y="2029324"/>
                    </a:lnTo>
                    <a:close/>
                  </a:path>
                </a:pathLst>
              </a:custGeom>
              <a:solidFill>
                <a:schemeClr val="accent1"/>
              </a:solidFill>
              <a:ln w="9525" cap="flat">
                <a:noFill/>
                <a:prstDash val="solid"/>
                <a:miter/>
              </a:ln>
            </p:spPr>
            <p:txBody>
              <a:bodyPr rtlCol="0" anchor="ctr"/>
              <a:lstStyle/>
              <a:p>
                <a:endParaRPr lang="en-US"/>
              </a:p>
            </p:txBody>
          </p:sp>
          <p:sp>
            <p:nvSpPr>
              <p:cNvPr id="11" name="Freeform: Shape 10">
                <a:extLst>
                  <a:ext uri="{FF2B5EF4-FFF2-40B4-BE49-F238E27FC236}">
                    <a16:creationId xmlns:a16="http://schemas.microsoft.com/office/drawing/2014/main" id="{887998EB-7607-4745-9D06-4AA25785630A}"/>
                  </a:ext>
                </a:extLst>
              </p:cNvPr>
              <p:cNvSpPr/>
              <p:nvPr/>
            </p:nvSpPr>
            <p:spPr bwMode="ltGray">
              <a:xfrm>
                <a:off x="3922592" y="3425889"/>
                <a:ext cx="852960" cy="949068"/>
              </a:xfrm>
              <a:custGeom>
                <a:avLst/>
                <a:gdLst>
                  <a:gd name="connsiteX0" fmla="*/ 398488 w 852959"/>
                  <a:gd name="connsiteY0" fmla="*/ 9010 h 949068"/>
                  <a:gd name="connsiteX1" fmla="*/ 9010 w 852959"/>
                  <a:gd name="connsiteY1" fmla="*/ 412304 h 949068"/>
                  <a:gd name="connsiteX2" fmla="*/ 405456 w 852959"/>
                  <a:gd name="connsiteY2" fmla="*/ 822566 h 949068"/>
                  <a:gd name="connsiteX3" fmla="*/ 495918 w 852959"/>
                  <a:gd name="connsiteY3" fmla="*/ 815598 h 949068"/>
                  <a:gd name="connsiteX4" fmla="*/ 675520 w 852959"/>
                  <a:gd name="connsiteY4" fmla="*/ 944263 h 949068"/>
                  <a:gd name="connsiteX5" fmla="*/ 849356 w 852959"/>
                  <a:gd name="connsiteY5" fmla="*/ 758774 h 949068"/>
                  <a:gd name="connsiteX6" fmla="*/ 849356 w 852959"/>
                  <a:gd name="connsiteY6" fmla="*/ 699668 h 949068"/>
                  <a:gd name="connsiteX7" fmla="*/ 772830 w 852959"/>
                  <a:gd name="connsiteY7" fmla="*/ 699668 h 949068"/>
                  <a:gd name="connsiteX8" fmla="*/ 772830 w 852959"/>
                  <a:gd name="connsiteY8" fmla="*/ 733306 h 949068"/>
                  <a:gd name="connsiteX9" fmla="*/ 749644 w 852959"/>
                  <a:gd name="connsiteY9" fmla="*/ 785444 h 949068"/>
                  <a:gd name="connsiteX10" fmla="*/ 698706 w 852959"/>
                  <a:gd name="connsiteY10" fmla="*/ 710119 h 949068"/>
                  <a:gd name="connsiteX11" fmla="*/ 794935 w 852959"/>
                  <a:gd name="connsiteY11" fmla="*/ 420353 h 949068"/>
                  <a:gd name="connsiteX12" fmla="*/ 398488 w 852959"/>
                  <a:gd name="connsiteY12" fmla="*/ 9010 h 949068"/>
                  <a:gd name="connsiteX13" fmla="*/ 405456 w 852959"/>
                  <a:gd name="connsiteY13" fmla="*/ 648850 h 949068"/>
                  <a:gd name="connsiteX14" fmla="*/ 327849 w 852959"/>
                  <a:gd name="connsiteY14" fmla="*/ 610647 h 949068"/>
                  <a:gd name="connsiteX15" fmla="*/ 405456 w 852959"/>
                  <a:gd name="connsiteY15" fmla="*/ 526072 h 949068"/>
                  <a:gd name="connsiteX16" fmla="*/ 466845 w 852959"/>
                  <a:gd name="connsiteY16" fmla="*/ 623382 h 949068"/>
                  <a:gd name="connsiteX17" fmla="*/ 405456 w 852959"/>
                  <a:gd name="connsiteY17" fmla="*/ 648850 h 949068"/>
                  <a:gd name="connsiteX18" fmla="*/ 535322 w 852959"/>
                  <a:gd name="connsiteY18" fmla="*/ 465764 h 949068"/>
                  <a:gd name="connsiteX19" fmla="*/ 405456 w 852959"/>
                  <a:gd name="connsiteY19" fmla="*/ 420593 h 949068"/>
                  <a:gd name="connsiteX20" fmla="*/ 268742 w 852959"/>
                  <a:gd name="connsiteY20" fmla="*/ 476216 h 949068"/>
                  <a:gd name="connsiteX21" fmla="*/ 264057 w 852959"/>
                  <a:gd name="connsiteY21" fmla="*/ 412424 h 949068"/>
                  <a:gd name="connsiteX22" fmla="*/ 397287 w 852959"/>
                  <a:gd name="connsiteY22" fmla="*/ 178281 h 949068"/>
                  <a:gd name="connsiteX23" fmla="*/ 537485 w 852959"/>
                  <a:gd name="connsiteY23" fmla="*/ 420473 h 949068"/>
                  <a:gd name="connsiteX24" fmla="*/ 535322 w 852959"/>
                  <a:gd name="connsiteY24" fmla="*/ 465764 h 9490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852959" h="949068">
                    <a:moveTo>
                      <a:pt x="398488" y="9010"/>
                    </a:moveTo>
                    <a:cubicBezTo>
                      <a:pt x="165546" y="9010"/>
                      <a:pt x="9010" y="175878"/>
                      <a:pt x="9010" y="412304"/>
                    </a:cubicBezTo>
                    <a:cubicBezTo>
                      <a:pt x="9010" y="685852"/>
                      <a:pt x="171313" y="822566"/>
                      <a:pt x="405456" y="822566"/>
                    </a:cubicBezTo>
                    <a:cubicBezTo>
                      <a:pt x="436691" y="822566"/>
                      <a:pt x="468047" y="820283"/>
                      <a:pt x="495918" y="815598"/>
                    </a:cubicBezTo>
                    <a:cubicBezTo>
                      <a:pt x="521387" y="883955"/>
                      <a:pt x="580493" y="944263"/>
                      <a:pt x="675520" y="944263"/>
                    </a:cubicBezTo>
                    <a:cubicBezTo>
                      <a:pt x="791451" y="944263"/>
                      <a:pt x="849356" y="861970"/>
                      <a:pt x="849356" y="758774"/>
                    </a:cubicBezTo>
                    <a:lnTo>
                      <a:pt x="849356" y="699668"/>
                    </a:lnTo>
                    <a:lnTo>
                      <a:pt x="772830" y="699668"/>
                    </a:lnTo>
                    <a:lnTo>
                      <a:pt x="772830" y="733306"/>
                    </a:lnTo>
                    <a:cubicBezTo>
                      <a:pt x="772830" y="753008"/>
                      <a:pt x="770547" y="785444"/>
                      <a:pt x="749644" y="785444"/>
                    </a:cubicBezTo>
                    <a:cubicBezTo>
                      <a:pt x="720691" y="785444"/>
                      <a:pt x="707957" y="746040"/>
                      <a:pt x="698706" y="710119"/>
                    </a:cubicBezTo>
                    <a:cubicBezTo>
                      <a:pt x="762498" y="640561"/>
                      <a:pt x="794935" y="542050"/>
                      <a:pt x="794935" y="420353"/>
                    </a:cubicBezTo>
                    <a:cubicBezTo>
                      <a:pt x="794935" y="173595"/>
                      <a:pt x="672036" y="9010"/>
                      <a:pt x="398488" y="9010"/>
                    </a:cubicBezTo>
                    <a:close/>
                    <a:moveTo>
                      <a:pt x="405456" y="648850"/>
                    </a:moveTo>
                    <a:cubicBezTo>
                      <a:pt x="377585" y="648850"/>
                      <a:pt x="351035" y="636116"/>
                      <a:pt x="327849" y="610647"/>
                    </a:cubicBezTo>
                    <a:cubicBezTo>
                      <a:pt x="344067" y="564275"/>
                      <a:pt x="367253" y="526072"/>
                      <a:pt x="405456" y="526072"/>
                    </a:cubicBezTo>
                    <a:cubicBezTo>
                      <a:pt x="444861" y="526072"/>
                      <a:pt x="458796" y="565477"/>
                      <a:pt x="466845" y="623382"/>
                    </a:cubicBezTo>
                    <a:cubicBezTo>
                      <a:pt x="448345" y="639600"/>
                      <a:pt x="427561" y="648850"/>
                      <a:pt x="405456" y="648850"/>
                    </a:cubicBezTo>
                    <a:close/>
                    <a:moveTo>
                      <a:pt x="535322" y="465764"/>
                    </a:moveTo>
                    <a:cubicBezTo>
                      <a:pt x="498201" y="439094"/>
                      <a:pt x="455312" y="420593"/>
                      <a:pt x="405456" y="420593"/>
                    </a:cubicBezTo>
                    <a:cubicBezTo>
                      <a:pt x="337099" y="420593"/>
                      <a:pt x="295292" y="448465"/>
                      <a:pt x="268742" y="476216"/>
                    </a:cubicBezTo>
                    <a:cubicBezTo>
                      <a:pt x="265258" y="456514"/>
                      <a:pt x="264057" y="435610"/>
                      <a:pt x="264057" y="412424"/>
                    </a:cubicBezTo>
                    <a:cubicBezTo>
                      <a:pt x="264057" y="276792"/>
                      <a:pt x="327849" y="177199"/>
                      <a:pt x="397287" y="178281"/>
                    </a:cubicBezTo>
                    <a:cubicBezTo>
                      <a:pt x="483064" y="178281"/>
                      <a:pt x="537485" y="287243"/>
                      <a:pt x="537485" y="420473"/>
                    </a:cubicBezTo>
                    <a:cubicBezTo>
                      <a:pt x="537605" y="436692"/>
                      <a:pt x="536404" y="451829"/>
                      <a:pt x="535322" y="465764"/>
                    </a:cubicBezTo>
                    <a:close/>
                  </a:path>
                </a:pathLst>
              </a:custGeom>
              <a:solidFill>
                <a:schemeClr val="accent1"/>
              </a:solidFill>
              <a:ln w="9525" cap="flat">
                <a:noFill/>
                <a:prstDash val="solid"/>
                <a:miter/>
              </a:ln>
            </p:spPr>
            <p:txBody>
              <a:bodyPr rtlCol="0" anchor="ctr"/>
              <a:lstStyle/>
              <a:p>
                <a:endParaRPr lang="en-US"/>
              </a:p>
            </p:txBody>
          </p:sp>
        </p:grpSp>
        <p:grpSp>
          <p:nvGrpSpPr>
            <p:cNvPr id="7" name="Group 6">
              <a:extLst>
                <a:ext uri="{FF2B5EF4-FFF2-40B4-BE49-F238E27FC236}">
                  <a16:creationId xmlns:a16="http://schemas.microsoft.com/office/drawing/2014/main" id="{A32BF9BC-6140-4908-AC5F-BC939363F8E6}"/>
                </a:ext>
              </a:extLst>
            </p:cNvPr>
            <p:cNvGrpSpPr/>
            <p:nvPr/>
          </p:nvGrpSpPr>
          <p:grpSpPr bwMode="ltGray">
            <a:xfrm>
              <a:off x="4815711" y="3869404"/>
              <a:ext cx="1851789" cy="2230896"/>
              <a:chOff x="4815711" y="3869404"/>
              <a:chExt cx="1525717" cy="1838069"/>
            </a:xfrm>
            <a:solidFill>
              <a:schemeClr val="accent1"/>
            </a:solidFill>
          </p:grpSpPr>
          <p:sp>
            <p:nvSpPr>
              <p:cNvPr id="8" name="Freeform: Shape 7">
                <a:extLst>
                  <a:ext uri="{FF2B5EF4-FFF2-40B4-BE49-F238E27FC236}">
                    <a16:creationId xmlns:a16="http://schemas.microsoft.com/office/drawing/2014/main" id="{859325CD-824E-4021-A34C-1D981FF35F10}"/>
                  </a:ext>
                </a:extLst>
              </p:cNvPr>
              <p:cNvSpPr/>
              <p:nvPr/>
            </p:nvSpPr>
            <p:spPr bwMode="ltGray">
              <a:xfrm>
                <a:off x="5499160" y="4433680"/>
                <a:ext cx="144162" cy="240270"/>
              </a:xfrm>
              <a:custGeom>
                <a:avLst/>
                <a:gdLst>
                  <a:gd name="connsiteX0" fmla="*/ 9010 w 144162"/>
                  <a:gd name="connsiteY0" fmla="*/ 233663 h 240270"/>
                  <a:gd name="connsiteX1" fmla="*/ 145244 w 144162"/>
                  <a:gd name="connsiteY1" fmla="*/ 233663 h 240270"/>
                  <a:gd name="connsiteX2" fmla="*/ 76646 w 144162"/>
                  <a:gd name="connsiteY2" fmla="*/ 9010 h 240270"/>
                </a:gdLst>
                <a:ahLst/>
                <a:cxnLst>
                  <a:cxn ang="0">
                    <a:pos x="connsiteX0" y="connsiteY0"/>
                  </a:cxn>
                  <a:cxn ang="0">
                    <a:pos x="connsiteX1" y="connsiteY1"/>
                  </a:cxn>
                  <a:cxn ang="0">
                    <a:pos x="connsiteX2" y="connsiteY2"/>
                  </a:cxn>
                </a:cxnLst>
                <a:rect l="l" t="t" r="r" b="b"/>
                <a:pathLst>
                  <a:path w="144162" h="240270">
                    <a:moveTo>
                      <a:pt x="9010" y="233663"/>
                    </a:moveTo>
                    <a:lnTo>
                      <a:pt x="145244" y="233663"/>
                    </a:lnTo>
                    <a:lnTo>
                      <a:pt x="76646" y="9010"/>
                    </a:lnTo>
                    <a:close/>
                  </a:path>
                </a:pathLst>
              </a:custGeom>
              <a:solidFill>
                <a:schemeClr val="accent2"/>
              </a:solidFill>
              <a:ln w="9525" cap="flat">
                <a:noFill/>
                <a:prstDash val="solid"/>
                <a:miter/>
              </a:ln>
            </p:spPr>
            <p:txBody>
              <a:bodyPr rtlCol="0" anchor="ctr"/>
              <a:lstStyle/>
              <a:p>
                <a:endParaRPr lang="en-US"/>
              </a:p>
            </p:txBody>
          </p:sp>
          <p:sp>
            <p:nvSpPr>
              <p:cNvPr id="9" name="Freeform: Shape 8">
                <a:extLst>
                  <a:ext uri="{FF2B5EF4-FFF2-40B4-BE49-F238E27FC236}">
                    <a16:creationId xmlns:a16="http://schemas.microsoft.com/office/drawing/2014/main" id="{3807A2BE-B841-4095-BA99-A6502383526F}"/>
                  </a:ext>
                </a:extLst>
              </p:cNvPr>
              <p:cNvSpPr/>
              <p:nvPr/>
            </p:nvSpPr>
            <p:spPr bwMode="ltGray">
              <a:xfrm>
                <a:off x="4815711" y="3869404"/>
                <a:ext cx="1525717" cy="1838069"/>
              </a:xfrm>
              <a:custGeom>
                <a:avLst/>
                <a:gdLst>
                  <a:gd name="connsiteX0" fmla="*/ 1201352 w 1525716"/>
                  <a:gd name="connsiteY0" fmla="*/ 9010 h 1838069"/>
                  <a:gd name="connsiteX1" fmla="*/ 333255 w 1525716"/>
                  <a:gd name="connsiteY1" fmla="*/ 9010 h 1838069"/>
                  <a:gd name="connsiteX2" fmla="*/ 9010 w 1525716"/>
                  <a:gd name="connsiteY2" fmla="*/ 333375 h 1838069"/>
                  <a:gd name="connsiteX3" fmla="*/ 9010 w 1525716"/>
                  <a:gd name="connsiteY3" fmla="*/ 1201473 h 1838069"/>
                  <a:gd name="connsiteX4" fmla="*/ 333255 w 1525716"/>
                  <a:gd name="connsiteY4" fmla="*/ 1525838 h 1838069"/>
                  <a:gd name="connsiteX5" fmla="*/ 765141 w 1525716"/>
                  <a:gd name="connsiteY5" fmla="*/ 1525838 h 1838069"/>
                  <a:gd name="connsiteX6" fmla="*/ 950269 w 1525716"/>
                  <a:gd name="connsiteY6" fmla="*/ 1674445 h 1838069"/>
                  <a:gd name="connsiteX7" fmla="*/ 1145489 w 1525716"/>
                  <a:gd name="connsiteY7" fmla="*/ 1831222 h 1838069"/>
                  <a:gd name="connsiteX8" fmla="*/ 1145489 w 1525716"/>
                  <a:gd name="connsiteY8" fmla="*/ 1580980 h 1838069"/>
                  <a:gd name="connsiteX9" fmla="*/ 1145489 w 1525716"/>
                  <a:gd name="connsiteY9" fmla="*/ 1525718 h 1838069"/>
                  <a:gd name="connsiteX10" fmla="*/ 1201352 w 1525716"/>
                  <a:gd name="connsiteY10" fmla="*/ 1525718 h 1838069"/>
                  <a:gd name="connsiteX11" fmla="*/ 1525717 w 1525716"/>
                  <a:gd name="connsiteY11" fmla="*/ 1201352 h 1838069"/>
                  <a:gd name="connsiteX12" fmla="*/ 1525717 w 1525716"/>
                  <a:gd name="connsiteY12" fmla="*/ 333375 h 1838069"/>
                  <a:gd name="connsiteX13" fmla="*/ 1201352 w 1525716"/>
                  <a:gd name="connsiteY13" fmla="*/ 9010 h 1838069"/>
                  <a:gd name="connsiteX14" fmla="*/ 1207359 w 1525716"/>
                  <a:gd name="connsiteY14" fmla="*/ 1129752 h 1838069"/>
                  <a:gd name="connsiteX15" fmla="*/ 790250 w 1525716"/>
                  <a:gd name="connsiteY15" fmla="*/ 1129752 h 1838069"/>
                  <a:gd name="connsiteX16" fmla="*/ 790250 w 1525716"/>
                  <a:gd name="connsiteY16" fmla="*/ 993518 h 1838069"/>
                  <a:gd name="connsiteX17" fmla="*/ 889121 w 1525716"/>
                  <a:gd name="connsiteY17" fmla="*/ 993518 h 1838069"/>
                  <a:gd name="connsiteX18" fmla="*/ 867256 w 1525716"/>
                  <a:gd name="connsiteY18" fmla="*/ 922759 h 1838069"/>
                  <a:gd name="connsiteX19" fmla="*/ 654016 w 1525716"/>
                  <a:gd name="connsiteY19" fmla="*/ 922759 h 1838069"/>
                  <a:gd name="connsiteX20" fmla="*/ 632152 w 1525716"/>
                  <a:gd name="connsiteY20" fmla="*/ 993518 h 1838069"/>
                  <a:gd name="connsiteX21" fmla="*/ 713243 w 1525716"/>
                  <a:gd name="connsiteY21" fmla="*/ 993518 h 1838069"/>
                  <a:gd name="connsiteX22" fmla="*/ 713243 w 1525716"/>
                  <a:gd name="connsiteY22" fmla="*/ 1129752 h 1838069"/>
                  <a:gd name="connsiteX23" fmla="*/ 382511 w 1525716"/>
                  <a:gd name="connsiteY23" fmla="*/ 1129752 h 1838069"/>
                  <a:gd name="connsiteX24" fmla="*/ 382511 w 1525716"/>
                  <a:gd name="connsiteY24" fmla="*/ 993518 h 1838069"/>
                  <a:gd name="connsiteX25" fmla="*/ 453270 w 1525716"/>
                  <a:gd name="connsiteY25" fmla="*/ 993518 h 1838069"/>
                  <a:gd name="connsiteX26" fmla="*/ 593708 w 1525716"/>
                  <a:gd name="connsiteY26" fmla="*/ 536884 h 1838069"/>
                  <a:gd name="connsiteX27" fmla="*/ 551060 w 1525716"/>
                  <a:gd name="connsiteY27" fmla="*/ 536884 h 1838069"/>
                  <a:gd name="connsiteX28" fmla="*/ 551060 w 1525716"/>
                  <a:gd name="connsiteY28" fmla="*/ 402693 h 1838069"/>
                  <a:gd name="connsiteX29" fmla="*/ 950510 w 1525716"/>
                  <a:gd name="connsiteY29" fmla="*/ 402693 h 1838069"/>
                  <a:gd name="connsiteX30" fmla="*/ 1134677 w 1525716"/>
                  <a:gd name="connsiteY30" fmla="*/ 993518 h 1838069"/>
                  <a:gd name="connsiteX31" fmla="*/ 1207479 w 1525716"/>
                  <a:gd name="connsiteY31" fmla="*/ 993518 h 1838069"/>
                  <a:gd name="connsiteX32" fmla="*/ 1207479 w 1525716"/>
                  <a:gd name="connsiteY32" fmla="*/ 1129752 h 18380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1525716" h="1838069">
                    <a:moveTo>
                      <a:pt x="1201352" y="9010"/>
                    </a:moveTo>
                    <a:lnTo>
                      <a:pt x="333255" y="9010"/>
                    </a:lnTo>
                    <a:cubicBezTo>
                      <a:pt x="154254" y="9010"/>
                      <a:pt x="9010" y="154254"/>
                      <a:pt x="9010" y="333375"/>
                    </a:cubicBezTo>
                    <a:lnTo>
                      <a:pt x="9010" y="1201473"/>
                    </a:lnTo>
                    <a:cubicBezTo>
                      <a:pt x="9010" y="1380714"/>
                      <a:pt x="154254" y="1525838"/>
                      <a:pt x="333255" y="1525838"/>
                    </a:cubicBezTo>
                    <a:lnTo>
                      <a:pt x="765141" y="1525838"/>
                    </a:lnTo>
                    <a:lnTo>
                      <a:pt x="950269" y="1674445"/>
                    </a:lnTo>
                    <a:lnTo>
                      <a:pt x="1145489" y="1831222"/>
                    </a:lnTo>
                    <a:lnTo>
                      <a:pt x="1145489" y="1580980"/>
                    </a:lnTo>
                    <a:lnTo>
                      <a:pt x="1145489" y="1525718"/>
                    </a:lnTo>
                    <a:lnTo>
                      <a:pt x="1201352" y="1525718"/>
                    </a:lnTo>
                    <a:cubicBezTo>
                      <a:pt x="1380474" y="1525718"/>
                      <a:pt x="1525717" y="1380594"/>
                      <a:pt x="1525717" y="1201352"/>
                    </a:cubicBezTo>
                    <a:lnTo>
                      <a:pt x="1525717" y="333375"/>
                    </a:lnTo>
                    <a:cubicBezTo>
                      <a:pt x="1525837" y="154254"/>
                      <a:pt x="1380594" y="9010"/>
                      <a:pt x="1201352" y="9010"/>
                    </a:cubicBezTo>
                    <a:close/>
                    <a:moveTo>
                      <a:pt x="1207359" y="1129752"/>
                    </a:moveTo>
                    <a:lnTo>
                      <a:pt x="790250" y="1129752"/>
                    </a:lnTo>
                    <a:lnTo>
                      <a:pt x="790250" y="993518"/>
                    </a:lnTo>
                    <a:lnTo>
                      <a:pt x="889121" y="993518"/>
                    </a:lnTo>
                    <a:lnTo>
                      <a:pt x="867256" y="922759"/>
                    </a:lnTo>
                    <a:lnTo>
                      <a:pt x="654016" y="922759"/>
                    </a:lnTo>
                    <a:lnTo>
                      <a:pt x="632152" y="993518"/>
                    </a:lnTo>
                    <a:lnTo>
                      <a:pt x="713243" y="993518"/>
                    </a:lnTo>
                    <a:lnTo>
                      <a:pt x="713243" y="1129752"/>
                    </a:lnTo>
                    <a:lnTo>
                      <a:pt x="382511" y="1129752"/>
                    </a:lnTo>
                    <a:lnTo>
                      <a:pt x="382511" y="993518"/>
                    </a:lnTo>
                    <a:lnTo>
                      <a:pt x="453270" y="993518"/>
                    </a:lnTo>
                    <a:lnTo>
                      <a:pt x="593708" y="536884"/>
                    </a:lnTo>
                    <a:lnTo>
                      <a:pt x="551060" y="536884"/>
                    </a:lnTo>
                    <a:lnTo>
                      <a:pt x="551060" y="402693"/>
                    </a:lnTo>
                    <a:lnTo>
                      <a:pt x="950510" y="402693"/>
                    </a:lnTo>
                    <a:lnTo>
                      <a:pt x="1134677" y="993518"/>
                    </a:lnTo>
                    <a:lnTo>
                      <a:pt x="1207479" y="993518"/>
                    </a:lnTo>
                    <a:lnTo>
                      <a:pt x="1207479" y="1129752"/>
                    </a:lnTo>
                    <a:close/>
                  </a:path>
                </a:pathLst>
              </a:custGeom>
              <a:solidFill>
                <a:schemeClr val="accent2"/>
              </a:solidFill>
              <a:ln w="9525" cap="flat">
                <a:noFill/>
                <a:prstDash val="solid"/>
                <a:miter/>
              </a:ln>
            </p:spPr>
            <p:txBody>
              <a:bodyPr rtlCol="0" anchor="ctr"/>
              <a:lstStyle/>
              <a:p>
                <a:endParaRPr lang="en-US"/>
              </a:p>
            </p:txBody>
          </p:sp>
        </p:grpSp>
      </p:grpSp>
      <p:sp>
        <p:nvSpPr>
          <p:cNvPr id="3" name="Footer Placeholder 2">
            <a:extLst>
              <a:ext uri="{FF2B5EF4-FFF2-40B4-BE49-F238E27FC236}">
                <a16:creationId xmlns:a16="http://schemas.microsoft.com/office/drawing/2014/main" id="{AE4CD5CF-9C64-42B9-AF58-29BF327708DF}"/>
              </a:ext>
            </a:extLst>
          </p:cNvPr>
          <p:cNvSpPr>
            <a:spLocks noGrp="1"/>
          </p:cNvSpPr>
          <p:nvPr>
            <p:ph type="ftr" sz="quarter" idx="10"/>
          </p:nvPr>
        </p:nvSpPr>
        <p:spPr/>
        <p:txBody>
          <a:bodyPr/>
          <a:lstStyle/>
          <a:p>
            <a:r>
              <a:rPr lang="en-US" altLang="en-US"/>
              <a:t>&lt;title&gt;, &lt;date&gt; | Manatt, Phelps &amp; Phillips, LLP</a:t>
            </a:r>
          </a:p>
        </p:txBody>
      </p:sp>
    </p:spTree>
    <p:extLst>
      <p:ext uri="{BB962C8B-B14F-4D97-AF65-F5344CB8AC3E}">
        <p14:creationId xmlns:p14="http://schemas.microsoft.com/office/powerpoint/2010/main" val="180425692"/>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Cities">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625E0087-D888-6B3B-D10B-F44B609A2DF5}"/>
              </a:ext>
            </a:extLst>
          </p:cNvPr>
          <p:cNvSpPr/>
          <p:nvPr userDrawn="1"/>
        </p:nvSpPr>
        <p:spPr bwMode="auto">
          <a:xfrm>
            <a:off x="-1" y="3"/>
            <a:ext cx="13817600" cy="4328795"/>
          </a:xfrm>
          <a:prstGeom prst="rect">
            <a:avLst/>
          </a:prstGeom>
          <a:solidFill>
            <a:schemeClr val="bg1">
              <a:lumMod val="95000"/>
            </a:schemeClr>
          </a:solidFill>
          <a:ln>
            <a:noFill/>
          </a:ln>
          <a:effectLst/>
        </p:spPr>
        <p:txBody>
          <a:bodyPr lIns="103632" tIns="103632" rIns="103632" bIns="103632" rtlCol="0" anchor="ctr" anchorCtr="0">
            <a:noAutofit/>
          </a:bodyPr>
          <a:lstStyle/>
          <a:p>
            <a:pPr algn="ctr" defTabSz="914444">
              <a:defRPr/>
            </a:pPr>
            <a:endParaRPr lang="en-US" sz="1813" b="1">
              <a:solidFill>
                <a:srgbClr val="FFFFFF"/>
              </a:solidFill>
              <a:latin typeface="Calibri"/>
            </a:endParaRPr>
          </a:p>
        </p:txBody>
      </p:sp>
      <p:graphicFrame>
        <p:nvGraphicFramePr>
          <p:cNvPr id="5" name="Table 4">
            <a:extLst>
              <a:ext uri="{FF2B5EF4-FFF2-40B4-BE49-F238E27FC236}">
                <a16:creationId xmlns:a16="http://schemas.microsoft.com/office/drawing/2014/main" id="{C128278B-4E60-236C-E314-0FD9E562588A}"/>
              </a:ext>
            </a:extLst>
          </p:cNvPr>
          <p:cNvGraphicFramePr>
            <a:graphicFrameLocks noGrp="1"/>
          </p:cNvGraphicFramePr>
          <p:nvPr userDrawn="1">
            <p:extLst>
              <p:ext uri="{D42A27DB-BD31-4B8C-83A1-F6EECF244321}">
                <p14:modId xmlns:p14="http://schemas.microsoft.com/office/powerpoint/2010/main" val="4003743858"/>
              </p:ext>
            </p:extLst>
          </p:nvPr>
        </p:nvGraphicFramePr>
        <p:xfrm>
          <a:off x="733392" y="529592"/>
          <a:ext cx="12350812" cy="3719690"/>
        </p:xfrm>
        <a:graphic>
          <a:graphicData uri="http://schemas.openxmlformats.org/drawingml/2006/table">
            <a:tbl>
              <a:tblPr firstRow="1" bandRow="1">
                <a:tableStyleId>{2D5ABB26-0587-4C30-8999-92F81FD0307C}</a:tableStyleId>
              </a:tblPr>
              <a:tblGrid>
                <a:gridCol w="1999534">
                  <a:extLst>
                    <a:ext uri="{9D8B030D-6E8A-4147-A177-3AD203B41FA5}">
                      <a16:colId xmlns:a16="http://schemas.microsoft.com/office/drawing/2014/main" val="590200066"/>
                    </a:ext>
                  </a:extLst>
                </a:gridCol>
                <a:gridCol w="2013735">
                  <a:extLst>
                    <a:ext uri="{9D8B030D-6E8A-4147-A177-3AD203B41FA5}">
                      <a16:colId xmlns:a16="http://schemas.microsoft.com/office/drawing/2014/main" val="398614732"/>
                    </a:ext>
                  </a:extLst>
                </a:gridCol>
                <a:gridCol w="1849348">
                  <a:extLst>
                    <a:ext uri="{9D8B030D-6E8A-4147-A177-3AD203B41FA5}">
                      <a16:colId xmlns:a16="http://schemas.microsoft.com/office/drawing/2014/main" val="3992116919"/>
                    </a:ext>
                  </a:extLst>
                </a:gridCol>
                <a:gridCol w="2147299">
                  <a:extLst>
                    <a:ext uri="{9D8B030D-6E8A-4147-A177-3AD203B41FA5}">
                      <a16:colId xmlns:a16="http://schemas.microsoft.com/office/drawing/2014/main" val="3688416982"/>
                    </a:ext>
                  </a:extLst>
                </a:gridCol>
                <a:gridCol w="2291137">
                  <a:extLst>
                    <a:ext uri="{9D8B030D-6E8A-4147-A177-3AD203B41FA5}">
                      <a16:colId xmlns:a16="http://schemas.microsoft.com/office/drawing/2014/main" val="3085855180"/>
                    </a:ext>
                  </a:extLst>
                </a:gridCol>
                <a:gridCol w="2049759">
                  <a:extLst>
                    <a:ext uri="{9D8B030D-6E8A-4147-A177-3AD203B41FA5}">
                      <a16:colId xmlns:a16="http://schemas.microsoft.com/office/drawing/2014/main" val="3759082023"/>
                    </a:ext>
                  </a:extLst>
                </a:gridCol>
              </a:tblGrid>
              <a:tr h="1756408">
                <a:tc>
                  <a:txBody>
                    <a:bodyPr/>
                    <a:lstStyle/>
                    <a:p>
                      <a:pPr marL="0" marR="0" lvl="0" indent="0" algn="l" defTabSz="914400" rtl="0" eaLnBrk="1" fontAlgn="auto" latinLnBrk="0" hangingPunct="1">
                        <a:lnSpc>
                          <a:spcPct val="100000"/>
                        </a:lnSpc>
                        <a:spcBef>
                          <a:spcPts val="600"/>
                        </a:spcBef>
                        <a:spcAft>
                          <a:spcPts val="0"/>
                        </a:spcAft>
                        <a:buClrTx/>
                        <a:buSzTx/>
                        <a:buFontTx/>
                        <a:buNone/>
                        <a:tabLst/>
                        <a:defRPr/>
                      </a:pPr>
                      <a:r>
                        <a:rPr kumimoji="0" lang="en-US" sz="1400" b="1" i="0" u="none" strike="noStrike" kern="1200" cap="none" spc="0" normalizeH="0" baseline="0" noProof="0">
                          <a:ln>
                            <a:noFill/>
                          </a:ln>
                          <a:solidFill>
                            <a:srgbClr val="004157"/>
                          </a:solidFill>
                          <a:effectLst/>
                          <a:uLnTx/>
                          <a:uFillTx/>
                          <a:latin typeface="+mn-lt"/>
                          <a:ea typeface="+mn-ea"/>
                          <a:cs typeface="+mn-cs"/>
                        </a:rPr>
                        <a:t>ALBANY</a:t>
                      </a:r>
                    </a:p>
                    <a:p>
                      <a:pPr marL="0" marR="0" lvl="0" indent="0" algn="l" defTabSz="914400" rtl="0" eaLnBrk="1" fontAlgn="auto" latinLnBrk="0" hangingPunct="1">
                        <a:lnSpc>
                          <a:spcPct val="100000"/>
                        </a:lnSpc>
                        <a:spcBef>
                          <a:spcPts val="600"/>
                        </a:spcBef>
                        <a:spcAft>
                          <a:spcPts val="0"/>
                        </a:spcAft>
                        <a:buClrTx/>
                        <a:buSzTx/>
                        <a:buFontTx/>
                        <a:buNone/>
                        <a:tabLst/>
                        <a:defRPr/>
                      </a:pPr>
                      <a:r>
                        <a:rPr kumimoji="0" lang="en-US" sz="1400" b="0" i="0" u="none" strike="noStrike" kern="1200" cap="none" spc="0" normalizeH="0" baseline="0" noProof="0">
                          <a:ln>
                            <a:noFill/>
                          </a:ln>
                          <a:solidFill>
                            <a:schemeClr val="tx1"/>
                          </a:solidFill>
                          <a:effectLst/>
                          <a:uLnTx/>
                          <a:uFillTx/>
                          <a:latin typeface="+mn-lt"/>
                          <a:ea typeface="+mn-ea"/>
                          <a:cs typeface="+mn-cs"/>
                        </a:rPr>
                        <a:t>136 State St.</a:t>
                      </a:r>
                      <a:br>
                        <a:rPr kumimoji="0" lang="en-US" sz="1400" b="0" i="0" u="none" strike="noStrike" kern="1200" cap="none" spc="0" normalizeH="0" baseline="0" noProof="0">
                          <a:ln>
                            <a:noFill/>
                          </a:ln>
                          <a:solidFill>
                            <a:schemeClr val="tx1"/>
                          </a:solidFill>
                          <a:effectLst/>
                          <a:uLnTx/>
                          <a:uFillTx/>
                          <a:latin typeface="+mn-lt"/>
                          <a:ea typeface="+mn-ea"/>
                          <a:cs typeface="+mn-cs"/>
                        </a:rPr>
                      </a:br>
                      <a:r>
                        <a:rPr kumimoji="0" lang="en-US" sz="1400" b="0" i="0" u="none" strike="noStrike" kern="1200" cap="none" spc="0" normalizeH="0" baseline="0" noProof="0">
                          <a:ln>
                            <a:noFill/>
                          </a:ln>
                          <a:solidFill>
                            <a:schemeClr val="tx1"/>
                          </a:solidFill>
                          <a:effectLst/>
                          <a:uLnTx/>
                          <a:uFillTx/>
                          <a:latin typeface="+mn-lt"/>
                          <a:ea typeface="+mn-ea"/>
                          <a:cs typeface="+mn-cs"/>
                        </a:rPr>
                        <a:t>Albany, NY 12207</a:t>
                      </a:r>
                      <a:br>
                        <a:rPr kumimoji="0" lang="en-US" sz="1400" b="0" i="0" u="none" strike="noStrike" kern="1200" cap="none" spc="0" normalizeH="0" baseline="0" noProof="0">
                          <a:ln>
                            <a:noFill/>
                          </a:ln>
                          <a:solidFill>
                            <a:schemeClr val="tx1"/>
                          </a:solidFill>
                          <a:effectLst/>
                          <a:uLnTx/>
                          <a:uFillTx/>
                          <a:latin typeface="+mn-lt"/>
                          <a:ea typeface="+mn-ea"/>
                          <a:cs typeface="+mn-cs"/>
                        </a:rPr>
                      </a:br>
                      <a:r>
                        <a:rPr kumimoji="0" lang="en-US" sz="1400" b="0" i="0" u="none" strike="noStrike" kern="1200" cap="none" spc="0" normalizeH="0" baseline="0" noProof="0">
                          <a:ln>
                            <a:noFill/>
                          </a:ln>
                          <a:solidFill>
                            <a:schemeClr val="tx1"/>
                          </a:solidFill>
                          <a:effectLst/>
                          <a:uLnTx/>
                          <a:uFillTx/>
                          <a:latin typeface="+mn-lt"/>
                          <a:ea typeface="+mn-ea"/>
                          <a:cs typeface="+mn-cs"/>
                        </a:rPr>
                        <a:t>T 518.431.6700</a:t>
                      </a:r>
                      <a:br>
                        <a:rPr kumimoji="0" lang="en-US" sz="1400" b="0" i="0" u="none" strike="noStrike" kern="1200" cap="none" spc="0" normalizeH="0" baseline="0" noProof="0">
                          <a:ln>
                            <a:noFill/>
                          </a:ln>
                          <a:solidFill>
                            <a:schemeClr val="tx1"/>
                          </a:solidFill>
                          <a:effectLst/>
                          <a:uLnTx/>
                          <a:uFillTx/>
                          <a:latin typeface="+mn-lt"/>
                          <a:ea typeface="+mn-ea"/>
                          <a:cs typeface="+mn-cs"/>
                        </a:rPr>
                      </a:br>
                      <a:r>
                        <a:rPr kumimoji="0" lang="en-US" sz="1400" b="0" i="0" u="none" strike="noStrike" kern="1200" cap="none" spc="0" normalizeH="0" baseline="0" noProof="0">
                          <a:ln>
                            <a:noFill/>
                          </a:ln>
                          <a:solidFill>
                            <a:schemeClr val="tx1"/>
                          </a:solidFill>
                          <a:effectLst/>
                          <a:uLnTx/>
                          <a:uFillTx/>
                          <a:latin typeface="+mn-lt"/>
                          <a:ea typeface="+mn-ea"/>
                          <a:cs typeface="+mn-cs"/>
                        </a:rPr>
                        <a:t>F 518.431.6767</a:t>
                      </a:r>
                      <a:endParaRPr kumimoji="0" lang="en-US" sz="1400" b="0" i="0" u="none" strike="noStrike" kern="1200" cap="none" spc="0" normalizeH="0" baseline="0" noProof="0">
                        <a:ln>
                          <a:noFill/>
                        </a:ln>
                        <a:solidFill>
                          <a:schemeClr val="tx1"/>
                        </a:solidFill>
                        <a:effectLst/>
                        <a:uLnTx/>
                        <a:uFillTx/>
                        <a:latin typeface="+mn-lt"/>
                        <a:ea typeface="MS Mincho"/>
                        <a:cs typeface="Times New Roman"/>
                      </a:endParaRPr>
                    </a:p>
                  </a:txBody>
                  <a:tcPr marL="51816" marR="51816" marT="51816" marB="51816"/>
                </a:tc>
                <a:tc>
                  <a:txBody>
                    <a:bodyPr/>
                    <a:lstStyle/>
                    <a:p>
                      <a:pPr marL="0" marR="0" lvl="0" indent="0" algn="l" defTabSz="914400" rtl="0" eaLnBrk="1" fontAlgn="auto" latinLnBrk="0" hangingPunct="1">
                        <a:lnSpc>
                          <a:spcPct val="100000"/>
                        </a:lnSpc>
                        <a:spcBef>
                          <a:spcPts val="600"/>
                        </a:spcBef>
                        <a:spcAft>
                          <a:spcPts val="0"/>
                        </a:spcAft>
                        <a:buClrTx/>
                        <a:buSzTx/>
                        <a:buFontTx/>
                        <a:buNone/>
                        <a:tabLst/>
                        <a:defRPr/>
                      </a:pPr>
                      <a:r>
                        <a:rPr kumimoji="0" lang="en-US" sz="1400" b="1" i="0" u="none" strike="noStrike" kern="1200" cap="none" spc="0" normalizeH="0" baseline="0" noProof="0">
                          <a:ln>
                            <a:noFill/>
                          </a:ln>
                          <a:solidFill>
                            <a:srgbClr val="004157"/>
                          </a:solidFill>
                          <a:effectLst/>
                          <a:uLnTx/>
                          <a:uFillTx/>
                          <a:latin typeface="+mn-lt"/>
                          <a:ea typeface="+mn-ea"/>
                          <a:cs typeface="+mn-cs"/>
                        </a:rPr>
                        <a:t>BOSTON</a:t>
                      </a:r>
                    </a:p>
                    <a:p>
                      <a:pPr marL="0" marR="0" lvl="0" indent="0" algn="l" defTabSz="914400" rtl="0" eaLnBrk="1" fontAlgn="auto" latinLnBrk="0" hangingPunct="1">
                        <a:lnSpc>
                          <a:spcPct val="100000"/>
                        </a:lnSpc>
                        <a:spcBef>
                          <a:spcPts val="600"/>
                        </a:spcBef>
                        <a:spcAft>
                          <a:spcPts val="0"/>
                        </a:spcAft>
                        <a:buClrTx/>
                        <a:buSzTx/>
                        <a:buFontTx/>
                        <a:buNone/>
                        <a:tabLst/>
                        <a:defRPr/>
                      </a:pPr>
                      <a:r>
                        <a:rPr kumimoji="0" lang="en-US" sz="1400" b="0" i="0" u="none" strike="noStrike" kern="1200" cap="none" spc="0" normalizeH="0" baseline="0" noProof="0">
                          <a:ln>
                            <a:noFill/>
                          </a:ln>
                          <a:solidFill>
                            <a:schemeClr val="tx1"/>
                          </a:solidFill>
                          <a:effectLst/>
                          <a:uLnTx/>
                          <a:uFillTx/>
                          <a:latin typeface="+mn-lt"/>
                          <a:ea typeface="+mn-ea"/>
                          <a:cs typeface="+mn-cs"/>
                        </a:rPr>
                        <a:t>177 Huntington Ave.</a:t>
                      </a:r>
                      <a:br>
                        <a:rPr kumimoji="0" lang="en-US" sz="1400" b="0" i="0" u="none" strike="noStrike" kern="1200" cap="none" spc="0" normalizeH="0" baseline="0" noProof="0">
                          <a:ln>
                            <a:noFill/>
                          </a:ln>
                          <a:solidFill>
                            <a:schemeClr val="tx1"/>
                          </a:solidFill>
                          <a:effectLst/>
                          <a:uLnTx/>
                          <a:uFillTx/>
                          <a:latin typeface="+mn-lt"/>
                          <a:ea typeface="+mn-ea"/>
                          <a:cs typeface="+mn-cs"/>
                        </a:rPr>
                      </a:br>
                      <a:r>
                        <a:rPr kumimoji="0" lang="en-US" sz="1400" b="0" i="0" u="none" strike="noStrike" kern="1200" cap="none" spc="0" normalizeH="0" baseline="0" noProof="0">
                          <a:ln>
                            <a:noFill/>
                          </a:ln>
                          <a:solidFill>
                            <a:schemeClr val="tx1"/>
                          </a:solidFill>
                          <a:effectLst/>
                          <a:uLnTx/>
                          <a:uFillTx/>
                          <a:latin typeface="+mn-lt"/>
                          <a:ea typeface="+mn-ea"/>
                          <a:cs typeface="+mn-cs"/>
                        </a:rPr>
                        <a:t>Suite 2500</a:t>
                      </a:r>
                      <a:br>
                        <a:rPr kumimoji="0" lang="en-US" sz="1400" b="0" i="0" u="none" strike="noStrike" kern="1200" cap="none" spc="0" normalizeH="0" baseline="0" noProof="0">
                          <a:ln>
                            <a:noFill/>
                          </a:ln>
                          <a:solidFill>
                            <a:schemeClr val="tx1"/>
                          </a:solidFill>
                          <a:effectLst/>
                          <a:uLnTx/>
                          <a:uFillTx/>
                          <a:latin typeface="+mn-lt"/>
                          <a:ea typeface="+mn-ea"/>
                          <a:cs typeface="+mn-cs"/>
                        </a:rPr>
                      </a:br>
                      <a:r>
                        <a:rPr kumimoji="0" lang="en-US" sz="1400" b="0" i="0" u="none" strike="noStrike" kern="1200" cap="none" spc="0" normalizeH="0" baseline="0" noProof="0">
                          <a:ln>
                            <a:noFill/>
                          </a:ln>
                          <a:solidFill>
                            <a:schemeClr val="tx1"/>
                          </a:solidFill>
                          <a:effectLst/>
                          <a:uLnTx/>
                          <a:uFillTx/>
                          <a:latin typeface="+mn-lt"/>
                          <a:ea typeface="+mn-ea"/>
                          <a:cs typeface="+mn-cs"/>
                        </a:rPr>
                        <a:t>Boston, MA 02115</a:t>
                      </a:r>
                      <a:br>
                        <a:rPr kumimoji="0" lang="en-US" sz="1400" b="0" i="0" u="none" strike="noStrike" kern="1200" cap="none" spc="0" normalizeH="0" baseline="0" noProof="0">
                          <a:ln>
                            <a:noFill/>
                          </a:ln>
                          <a:solidFill>
                            <a:schemeClr val="tx1"/>
                          </a:solidFill>
                          <a:effectLst/>
                          <a:uLnTx/>
                          <a:uFillTx/>
                          <a:latin typeface="+mn-lt"/>
                          <a:ea typeface="+mn-ea"/>
                          <a:cs typeface="+mn-cs"/>
                        </a:rPr>
                      </a:br>
                      <a:r>
                        <a:rPr kumimoji="0" lang="en-US" sz="1400" b="0" i="0" u="none" strike="noStrike" kern="1200" cap="none" spc="0" normalizeH="0" baseline="0" noProof="0">
                          <a:ln>
                            <a:noFill/>
                          </a:ln>
                          <a:solidFill>
                            <a:schemeClr val="tx1"/>
                          </a:solidFill>
                          <a:effectLst/>
                          <a:uLnTx/>
                          <a:uFillTx/>
                          <a:latin typeface="+mn-lt"/>
                          <a:ea typeface="+mn-ea"/>
                          <a:cs typeface="+mn-cs"/>
                        </a:rPr>
                        <a:t>T 617.646.1400</a:t>
                      </a:r>
                      <a:br>
                        <a:rPr kumimoji="0" lang="en-US" sz="1400" b="0" i="0" u="none" strike="noStrike" kern="1200" cap="none" spc="0" normalizeH="0" baseline="0" noProof="0">
                          <a:ln>
                            <a:noFill/>
                          </a:ln>
                          <a:solidFill>
                            <a:schemeClr val="tx1"/>
                          </a:solidFill>
                          <a:effectLst/>
                          <a:uLnTx/>
                          <a:uFillTx/>
                          <a:latin typeface="+mn-lt"/>
                          <a:ea typeface="+mn-ea"/>
                          <a:cs typeface="+mn-cs"/>
                        </a:rPr>
                      </a:br>
                      <a:r>
                        <a:rPr kumimoji="0" lang="en-US" sz="1400" b="0" i="0" u="none" strike="noStrike" kern="1200" cap="none" spc="0" normalizeH="0" baseline="0" noProof="0">
                          <a:ln>
                            <a:noFill/>
                          </a:ln>
                          <a:solidFill>
                            <a:schemeClr val="tx1"/>
                          </a:solidFill>
                          <a:effectLst/>
                          <a:uLnTx/>
                          <a:uFillTx/>
                          <a:latin typeface="+mn-lt"/>
                          <a:ea typeface="+mn-ea"/>
                          <a:cs typeface="+mn-cs"/>
                        </a:rPr>
                        <a:t>F 617.646.1484</a:t>
                      </a:r>
                      <a:endParaRPr kumimoji="0" lang="en-US" sz="1400" b="0" i="0" u="none" strike="noStrike" kern="1200" cap="none" spc="0" normalizeH="0" baseline="0" noProof="0">
                        <a:ln>
                          <a:noFill/>
                        </a:ln>
                        <a:solidFill>
                          <a:schemeClr val="tx1"/>
                        </a:solidFill>
                        <a:effectLst/>
                        <a:uLnTx/>
                        <a:uFillTx/>
                        <a:latin typeface="+mn-lt"/>
                        <a:ea typeface="MS Mincho"/>
                        <a:cs typeface="Times New Roman"/>
                      </a:endParaRPr>
                    </a:p>
                  </a:txBody>
                  <a:tcPr marL="51816" marR="51816" marT="51816" marB="51816"/>
                </a:tc>
                <a:tc>
                  <a:txBody>
                    <a:bodyPr/>
                    <a:lstStyle/>
                    <a:p>
                      <a:pPr marL="0" marR="0" lvl="0" indent="0" algn="l" defTabSz="914400" rtl="0" eaLnBrk="1" fontAlgn="auto" latinLnBrk="0" hangingPunct="1">
                        <a:lnSpc>
                          <a:spcPct val="100000"/>
                        </a:lnSpc>
                        <a:spcBef>
                          <a:spcPts val="600"/>
                        </a:spcBef>
                        <a:spcAft>
                          <a:spcPts val="0"/>
                        </a:spcAft>
                        <a:buClrTx/>
                        <a:buSzTx/>
                        <a:buFontTx/>
                        <a:buNone/>
                        <a:tabLst/>
                        <a:defRPr/>
                      </a:pPr>
                      <a:r>
                        <a:rPr kumimoji="0" lang="en-US" sz="1400" b="1" i="0" u="none" strike="noStrike" kern="1200" cap="none" spc="0" normalizeH="0" baseline="0" noProof="0">
                          <a:ln>
                            <a:noFill/>
                          </a:ln>
                          <a:solidFill>
                            <a:srgbClr val="004157"/>
                          </a:solidFill>
                          <a:effectLst/>
                          <a:uLnTx/>
                          <a:uFillTx/>
                          <a:latin typeface="+mn-lt"/>
                          <a:ea typeface="+mn-ea"/>
                          <a:cs typeface="+mn-cs"/>
                        </a:rPr>
                        <a:t>BOSTON</a:t>
                      </a:r>
                    </a:p>
                    <a:p>
                      <a:pPr marL="0" marR="0" lvl="0" indent="0" algn="l" defTabSz="914400" rtl="0" eaLnBrk="1" fontAlgn="auto" latinLnBrk="0" hangingPunct="1">
                        <a:lnSpc>
                          <a:spcPct val="100000"/>
                        </a:lnSpc>
                        <a:spcBef>
                          <a:spcPts val="600"/>
                        </a:spcBef>
                        <a:spcAft>
                          <a:spcPts val="0"/>
                        </a:spcAft>
                        <a:buClrTx/>
                        <a:buSzTx/>
                        <a:buFontTx/>
                        <a:buNone/>
                        <a:tabLst/>
                        <a:defRPr/>
                      </a:pPr>
                      <a:r>
                        <a:rPr kumimoji="0" lang="en-US" sz="1400" b="0" i="0" u="none" strike="noStrike" kern="1200" cap="none" spc="0" normalizeH="0" baseline="0" noProof="0">
                          <a:ln>
                            <a:noFill/>
                          </a:ln>
                          <a:solidFill>
                            <a:schemeClr val="tx1"/>
                          </a:solidFill>
                          <a:effectLst/>
                          <a:uLnTx/>
                          <a:uFillTx/>
                          <a:latin typeface="+mn-lt"/>
                          <a:ea typeface="+mn-ea"/>
                          <a:cs typeface="+mn-cs"/>
                        </a:rPr>
                        <a:t>One Beacon Street</a:t>
                      </a:r>
                      <a:br>
                        <a:rPr kumimoji="0" lang="en-US" sz="1400" b="0" i="0" u="none" strike="noStrike" kern="1200" cap="none" spc="0" normalizeH="0" baseline="0" noProof="0">
                          <a:ln>
                            <a:noFill/>
                          </a:ln>
                          <a:solidFill>
                            <a:schemeClr val="tx1"/>
                          </a:solidFill>
                          <a:effectLst/>
                          <a:uLnTx/>
                          <a:uFillTx/>
                          <a:latin typeface="+mn-lt"/>
                          <a:ea typeface="+mn-ea"/>
                          <a:cs typeface="+mn-cs"/>
                        </a:rPr>
                      </a:br>
                      <a:r>
                        <a:rPr kumimoji="0" lang="en-US" sz="1400" b="0" i="0" u="none" strike="noStrike" kern="1200" cap="none" spc="0" normalizeH="0" baseline="0" noProof="0">
                          <a:ln>
                            <a:noFill/>
                          </a:ln>
                          <a:solidFill>
                            <a:schemeClr val="tx1"/>
                          </a:solidFill>
                          <a:effectLst/>
                          <a:uLnTx/>
                          <a:uFillTx/>
                          <a:latin typeface="+mn-lt"/>
                          <a:ea typeface="+mn-ea"/>
                          <a:cs typeface="+mn-cs"/>
                        </a:rPr>
                        <a:t>Suite 28-200</a:t>
                      </a:r>
                      <a:br>
                        <a:rPr kumimoji="0" lang="en-US" sz="1400" b="0" i="0" u="none" strike="noStrike" kern="1200" cap="none" spc="0" normalizeH="0" baseline="0" noProof="0">
                          <a:ln>
                            <a:noFill/>
                          </a:ln>
                          <a:solidFill>
                            <a:schemeClr val="tx1"/>
                          </a:solidFill>
                          <a:effectLst/>
                          <a:uLnTx/>
                          <a:uFillTx/>
                          <a:latin typeface="+mn-lt"/>
                          <a:ea typeface="+mn-ea"/>
                          <a:cs typeface="+mn-cs"/>
                        </a:rPr>
                      </a:br>
                      <a:r>
                        <a:rPr kumimoji="0" lang="en-US" sz="1400" b="0" i="0" u="none" strike="noStrike" kern="1200" cap="none" spc="0" normalizeH="0" baseline="0" noProof="0">
                          <a:ln>
                            <a:noFill/>
                          </a:ln>
                          <a:solidFill>
                            <a:schemeClr val="tx1"/>
                          </a:solidFill>
                          <a:effectLst/>
                          <a:uLnTx/>
                          <a:uFillTx/>
                          <a:latin typeface="+mn-lt"/>
                          <a:ea typeface="+mn-ea"/>
                          <a:cs typeface="+mn-cs"/>
                        </a:rPr>
                        <a:t>Boston, MA 02108</a:t>
                      </a:r>
                      <a:br>
                        <a:rPr kumimoji="0" lang="en-US" sz="1400" b="0" i="0" u="none" strike="noStrike" kern="1200" cap="none" spc="0" normalizeH="0" baseline="0" noProof="0">
                          <a:ln>
                            <a:noFill/>
                          </a:ln>
                          <a:solidFill>
                            <a:schemeClr val="tx1"/>
                          </a:solidFill>
                          <a:effectLst/>
                          <a:uLnTx/>
                          <a:uFillTx/>
                          <a:latin typeface="+mn-lt"/>
                          <a:ea typeface="+mn-ea"/>
                          <a:cs typeface="+mn-cs"/>
                        </a:rPr>
                      </a:br>
                      <a:r>
                        <a:rPr kumimoji="0" lang="en-US" sz="1400" b="0" i="0" u="none" strike="noStrike" kern="1200" cap="none" spc="0" normalizeH="0" baseline="0" noProof="0">
                          <a:ln>
                            <a:noFill/>
                          </a:ln>
                          <a:solidFill>
                            <a:schemeClr val="tx1"/>
                          </a:solidFill>
                          <a:effectLst/>
                          <a:uLnTx/>
                          <a:uFillTx/>
                          <a:latin typeface="+mn-lt"/>
                          <a:ea typeface="+mn-ea"/>
                          <a:cs typeface="+mn-cs"/>
                        </a:rPr>
                        <a:t>T 617.646.1400</a:t>
                      </a:r>
                      <a:br>
                        <a:rPr kumimoji="0" lang="en-US" sz="1400" b="0" i="0" u="none" strike="noStrike" kern="1200" cap="none" spc="0" normalizeH="0" baseline="0" noProof="0">
                          <a:ln>
                            <a:noFill/>
                          </a:ln>
                          <a:solidFill>
                            <a:schemeClr val="tx1"/>
                          </a:solidFill>
                          <a:effectLst/>
                          <a:uLnTx/>
                          <a:uFillTx/>
                          <a:latin typeface="+mn-lt"/>
                          <a:ea typeface="+mn-ea"/>
                          <a:cs typeface="+mn-cs"/>
                        </a:rPr>
                      </a:br>
                      <a:r>
                        <a:rPr kumimoji="0" lang="en-US" sz="1400" b="0" i="0" u="none" strike="noStrike" kern="1200" cap="none" spc="0" normalizeH="0" baseline="0" noProof="0">
                          <a:ln>
                            <a:noFill/>
                          </a:ln>
                          <a:solidFill>
                            <a:schemeClr val="tx1"/>
                          </a:solidFill>
                          <a:effectLst/>
                          <a:uLnTx/>
                          <a:uFillTx/>
                          <a:latin typeface="+mn-lt"/>
                          <a:ea typeface="+mn-ea"/>
                          <a:cs typeface="+mn-cs"/>
                        </a:rPr>
                        <a:t>F 617.646.1484</a:t>
                      </a:r>
                    </a:p>
                  </a:txBody>
                  <a:tcPr marL="51816" marR="51816" marT="51816" marB="51816"/>
                </a:tc>
                <a:tc>
                  <a:txBody>
                    <a:bodyPr/>
                    <a:lstStyle/>
                    <a:p>
                      <a:pPr marL="0" marR="0" lvl="0" indent="0" algn="l" defTabSz="914400" rtl="0" eaLnBrk="1" fontAlgn="auto" latinLnBrk="0" hangingPunct="1">
                        <a:lnSpc>
                          <a:spcPct val="100000"/>
                        </a:lnSpc>
                        <a:spcBef>
                          <a:spcPts val="600"/>
                        </a:spcBef>
                        <a:spcAft>
                          <a:spcPts val="0"/>
                        </a:spcAft>
                        <a:buClrTx/>
                        <a:buSzTx/>
                        <a:buFontTx/>
                        <a:buNone/>
                        <a:tabLst/>
                        <a:defRPr/>
                      </a:pPr>
                      <a:r>
                        <a:rPr kumimoji="0" lang="en-US" sz="1400" b="1" i="0" u="none" strike="noStrike" kern="1200" cap="none" spc="0" normalizeH="0" baseline="0" noProof="0">
                          <a:ln>
                            <a:noFill/>
                          </a:ln>
                          <a:solidFill>
                            <a:srgbClr val="004157"/>
                          </a:solidFill>
                          <a:effectLst/>
                          <a:uLnTx/>
                          <a:uFillTx/>
                          <a:latin typeface="+mn-lt"/>
                          <a:ea typeface="+mn-ea"/>
                          <a:cs typeface="+mn-cs"/>
                        </a:rPr>
                        <a:t>CHICAGO</a:t>
                      </a:r>
                    </a:p>
                    <a:p>
                      <a:pPr marL="0" marR="0" lvl="0" indent="0" algn="l" defTabSz="914400" rtl="0" eaLnBrk="1" fontAlgn="auto" latinLnBrk="0" hangingPunct="1">
                        <a:lnSpc>
                          <a:spcPct val="100000"/>
                        </a:lnSpc>
                        <a:spcBef>
                          <a:spcPts val="600"/>
                        </a:spcBef>
                        <a:spcAft>
                          <a:spcPts val="0"/>
                        </a:spcAft>
                        <a:buClrTx/>
                        <a:buSzTx/>
                        <a:buFontTx/>
                        <a:buNone/>
                        <a:tabLst/>
                        <a:defRPr/>
                      </a:pPr>
                      <a:r>
                        <a:rPr kumimoji="0" lang="en-US" sz="1400" b="0" i="0" u="none" strike="noStrike" kern="1200" cap="none" spc="0" normalizeH="0" baseline="0" noProof="0">
                          <a:ln>
                            <a:noFill/>
                          </a:ln>
                          <a:solidFill>
                            <a:schemeClr val="tx1"/>
                          </a:solidFill>
                          <a:effectLst/>
                          <a:uLnTx/>
                          <a:uFillTx/>
                          <a:latin typeface="+mn-lt"/>
                          <a:ea typeface="+mn-ea"/>
                          <a:cs typeface="+mn-cs"/>
                        </a:rPr>
                        <a:t>151 N. Franklin St.</a:t>
                      </a:r>
                      <a:br>
                        <a:rPr kumimoji="0" lang="en-US" sz="1400" b="0" i="0" u="none" strike="noStrike" kern="1200" cap="none" spc="0" normalizeH="0" baseline="0" noProof="0">
                          <a:ln>
                            <a:noFill/>
                          </a:ln>
                          <a:solidFill>
                            <a:schemeClr val="tx1"/>
                          </a:solidFill>
                          <a:effectLst/>
                          <a:uLnTx/>
                          <a:uFillTx/>
                          <a:latin typeface="+mn-lt"/>
                          <a:ea typeface="+mn-ea"/>
                          <a:cs typeface="+mn-cs"/>
                        </a:rPr>
                      </a:br>
                      <a:r>
                        <a:rPr kumimoji="0" lang="en-US" sz="1400" b="0" i="0" u="none" strike="noStrike" kern="1200" cap="none" spc="0" normalizeH="0" baseline="0" noProof="0">
                          <a:ln>
                            <a:noFill/>
                          </a:ln>
                          <a:solidFill>
                            <a:schemeClr val="tx1"/>
                          </a:solidFill>
                          <a:effectLst/>
                          <a:uLnTx/>
                          <a:uFillTx/>
                          <a:latin typeface="+mn-lt"/>
                          <a:ea typeface="+mn-ea"/>
                          <a:cs typeface="+mn-cs"/>
                        </a:rPr>
                        <a:t>Suite 2600</a:t>
                      </a:r>
                      <a:br>
                        <a:rPr kumimoji="0" lang="en-US" sz="1400" b="0" i="0" u="none" strike="noStrike" kern="1200" cap="none" spc="0" normalizeH="0" baseline="0" noProof="0">
                          <a:ln>
                            <a:noFill/>
                          </a:ln>
                          <a:solidFill>
                            <a:schemeClr val="tx1"/>
                          </a:solidFill>
                          <a:effectLst/>
                          <a:uLnTx/>
                          <a:uFillTx/>
                          <a:latin typeface="+mn-lt"/>
                          <a:ea typeface="+mn-ea"/>
                          <a:cs typeface="+mn-cs"/>
                        </a:rPr>
                      </a:br>
                      <a:r>
                        <a:rPr kumimoji="0" lang="en-US" sz="1400" b="0" i="0" u="none" strike="noStrike" kern="1200" cap="none" spc="0" normalizeH="0" baseline="0" noProof="0">
                          <a:ln>
                            <a:noFill/>
                          </a:ln>
                          <a:solidFill>
                            <a:schemeClr val="tx1"/>
                          </a:solidFill>
                          <a:effectLst/>
                          <a:uLnTx/>
                          <a:uFillTx/>
                          <a:latin typeface="+mn-lt"/>
                          <a:ea typeface="+mn-ea"/>
                          <a:cs typeface="+mn-cs"/>
                        </a:rPr>
                        <a:t>Chicago, IL 60606</a:t>
                      </a:r>
                      <a:br>
                        <a:rPr kumimoji="0" lang="en-US" sz="1400" b="0" i="0" u="none" strike="noStrike" kern="1200" cap="none" spc="0" normalizeH="0" baseline="0" noProof="0">
                          <a:ln>
                            <a:noFill/>
                          </a:ln>
                          <a:solidFill>
                            <a:schemeClr val="tx1"/>
                          </a:solidFill>
                          <a:effectLst/>
                          <a:uLnTx/>
                          <a:uFillTx/>
                          <a:latin typeface="+mn-lt"/>
                          <a:ea typeface="+mn-ea"/>
                          <a:cs typeface="+mn-cs"/>
                        </a:rPr>
                      </a:br>
                      <a:r>
                        <a:rPr kumimoji="0" lang="en-US" sz="1400" b="0" i="0" u="none" strike="noStrike" kern="1200" cap="none" spc="0" normalizeH="0" baseline="0" noProof="0">
                          <a:ln>
                            <a:noFill/>
                          </a:ln>
                          <a:solidFill>
                            <a:schemeClr val="tx1"/>
                          </a:solidFill>
                          <a:effectLst/>
                          <a:uLnTx/>
                          <a:uFillTx/>
                          <a:latin typeface="+mn-lt"/>
                          <a:ea typeface="+mn-ea"/>
                          <a:cs typeface="+mn-cs"/>
                        </a:rPr>
                        <a:t>T 312.529.6300</a:t>
                      </a:r>
                      <a:br>
                        <a:rPr kumimoji="0" lang="en-US" sz="1400" b="0" i="0" u="none" strike="noStrike" kern="1200" cap="none" spc="0" normalizeH="0" baseline="0" noProof="0">
                          <a:ln>
                            <a:noFill/>
                          </a:ln>
                          <a:solidFill>
                            <a:schemeClr val="tx1"/>
                          </a:solidFill>
                          <a:effectLst/>
                          <a:uLnTx/>
                          <a:uFillTx/>
                          <a:latin typeface="+mn-lt"/>
                          <a:ea typeface="+mn-ea"/>
                          <a:cs typeface="+mn-cs"/>
                        </a:rPr>
                      </a:br>
                      <a:r>
                        <a:rPr kumimoji="0" lang="en-US" sz="1400" b="0" i="0" u="none" strike="noStrike" kern="1200" cap="none" spc="0" normalizeH="0" baseline="0" noProof="0">
                          <a:ln>
                            <a:noFill/>
                          </a:ln>
                          <a:solidFill>
                            <a:schemeClr val="tx1"/>
                          </a:solidFill>
                          <a:effectLst/>
                          <a:uLnTx/>
                          <a:uFillTx/>
                          <a:latin typeface="+mn-lt"/>
                          <a:ea typeface="+mn-ea"/>
                          <a:cs typeface="+mn-cs"/>
                        </a:rPr>
                        <a:t>F 312.529.6315</a:t>
                      </a:r>
                    </a:p>
                  </a:txBody>
                  <a:tcPr marL="51816" marR="51816" marT="51816" marB="51816"/>
                </a:tc>
                <a:tc>
                  <a:txBody>
                    <a:bodyPr/>
                    <a:lstStyle/>
                    <a:p>
                      <a:pPr marL="0" marR="0" lvl="0" indent="0" algn="l" defTabSz="914400" rtl="0" eaLnBrk="1" fontAlgn="auto" latinLnBrk="0" hangingPunct="1">
                        <a:lnSpc>
                          <a:spcPct val="100000"/>
                        </a:lnSpc>
                        <a:spcBef>
                          <a:spcPts val="600"/>
                        </a:spcBef>
                        <a:spcAft>
                          <a:spcPts val="0"/>
                        </a:spcAft>
                        <a:buClrTx/>
                        <a:buSzTx/>
                        <a:buFontTx/>
                        <a:buNone/>
                        <a:tabLst/>
                        <a:defRPr/>
                      </a:pPr>
                      <a:r>
                        <a:rPr kumimoji="0" lang="en-US" sz="1400" b="1" i="0" u="none" strike="noStrike" kern="1200" cap="none" spc="0" normalizeH="0" baseline="0" noProof="0">
                          <a:ln>
                            <a:noFill/>
                          </a:ln>
                          <a:solidFill>
                            <a:srgbClr val="004157"/>
                          </a:solidFill>
                          <a:effectLst/>
                          <a:uLnTx/>
                          <a:uFillTx/>
                          <a:latin typeface="+mn-lt"/>
                          <a:ea typeface="+mn-ea"/>
                          <a:cs typeface="+mn-cs"/>
                        </a:rPr>
                        <a:t>LOS ANGELES</a:t>
                      </a:r>
                    </a:p>
                    <a:p>
                      <a:pPr marL="0" marR="0" lvl="0" indent="0" algn="l" defTabSz="914400" rtl="0" eaLnBrk="1" fontAlgn="auto" latinLnBrk="0" hangingPunct="1">
                        <a:lnSpc>
                          <a:spcPct val="100000"/>
                        </a:lnSpc>
                        <a:spcBef>
                          <a:spcPts val="600"/>
                        </a:spcBef>
                        <a:spcAft>
                          <a:spcPts val="0"/>
                        </a:spcAft>
                        <a:buClrTx/>
                        <a:buSzTx/>
                        <a:buFontTx/>
                        <a:buNone/>
                        <a:tabLst/>
                        <a:defRPr/>
                      </a:pPr>
                      <a:r>
                        <a:rPr kumimoji="0" lang="en-US" sz="1400" b="0" i="0" u="none" strike="noStrike" kern="1200" cap="none" spc="0" normalizeH="0" baseline="0" noProof="0">
                          <a:ln>
                            <a:noFill/>
                          </a:ln>
                          <a:solidFill>
                            <a:schemeClr val="tx1"/>
                          </a:solidFill>
                          <a:effectLst/>
                          <a:uLnTx/>
                          <a:uFillTx/>
                          <a:latin typeface="+mn-lt"/>
                          <a:ea typeface="+mn-ea"/>
                          <a:cs typeface="+mn-cs"/>
                        </a:rPr>
                        <a:t>2049 Century Park East </a:t>
                      </a:r>
                      <a:br>
                        <a:rPr kumimoji="0" lang="en-US" sz="1400" b="0" i="0" u="none" strike="noStrike" kern="1200" cap="none" spc="0" normalizeH="0" baseline="0" noProof="0">
                          <a:ln>
                            <a:noFill/>
                          </a:ln>
                          <a:solidFill>
                            <a:schemeClr val="tx1"/>
                          </a:solidFill>
                          <a:effectLst/>
                          <a:uLnTx/>
                          <a:uFillTx/>
                          <a:latin typeface="+mn-lt"/>
                          <a:ea typeface="+mn-ea"/>
                          <a:cs typeface="+mn-cs"/>
                        </a:rPr>
                      </a:br>
                      <a:r>
                        <a:rPr kumimoji="0" lang="en-US" sz="1400" b="0" i="0" u="none" strike="noStrike" kern="1200" cap="none" spc="0" normalizeH="0" baseline="0" noProof="0">
                          <a:ln>
                            <a:noFill/>
                          </a:ln>
                          <a:solidFill>
                            <a:schemeClr val="tx1"/>
                          </a:solidFill>
                          <a:effectLst/>
                          <a:uLnTx/>
                          <a:uFillTx/>
                          <a:latin typeface="+mn-lt"/>
                          <a:ea typeface="+mn-ea"/>
                          <a:cs typeface="+mn-cs"/>
                        </a:rPr>
                        <a:t>Suite 1700</a:t>
                      </a:r>
                      <a:br>
                        <a:rPr kumimoji="0" lang="en-US" sz="1400" b="0" i="0" u="none" strike="noStrike" kern="1200" cap="none" spc="0" normalizeH="0" baseline="0" noProof="0">
                          <a:ln>
                            <a:noFill/>
                          </a:ln>
                          <a:solidFill>
                            <a:schemeClr val="tx1"/>
                          </a:solidFill>
                          <a:effectLst/>
                          <a:uLnTx/>
                          <a:uFillTx/>
                          <a:latin typeface="+mn-lt"/>
                          <a:ea typeface="+mn-ea"/>
                          <a:cs typeface="+mn-cs"/>
                        </a:rPr>
                      </a:br>
                      <a:r>
                        <a:rPr kumimoji="0" lang="en-US" sz="1400" b="0" i="0" u="none" strike="noStrike" kern="1200" cap="none" spc="0" normalizeH="0" baseline="0" noProof="0">
                          <a:ln>
                            <a:noFill/>
                          </a:ln>
                          <a:solidFill>
                            <a:schemeClr val="tx1"/>
                          </a:solidFill>
                          <a:effectLst/>
                          <a:uLnTx/>
                          <a:uFillTx/>
                          <a:latin typeface="+mn-lt"/>
                          <a:ea typeface="+mn-ea"/>
                          <a:cs typeface="+mn-cs"/>
                        </a:rPr>
                        <a:t>Los Angeles, CA 90067</a:t>
                      </a:r>
                      <a:br>
                        <a:rPr kumimoji="0" lang="en-US" sz="1400" b="0" i="0" u="none" strike="noStrike" kern="1200" cap="none" spc="0" normalizeH="0" baseline="0" noProof="0">
                          <a:ln>
                            <a:noFill/>
                          </a:ln>
                          <a:solidFill>
                            <a:schemeClr val="tx1"/>
                          </a:solidFill>
                          <a:effectLst/>
                          <a:uLnTx/>
                          <a:uFillTx/>
                          <a:latin typeface="+mn-lt"/>
                          <a:ea typeface="+mn-ea"/>
                          <a:cs typeface="+mn-cs"/>
                        </a:rPr>
                      </a:br>
                      <a:r>
                        <a:rPr kumimoji="0" lang="en-US" sz="1400" b="0" i="0" u="none" strike="noStrike" kern="1200" cap="none" spc="0" normalizeH="0" baseline="0" noProof="0">
                          <a:ln>
                            <a:noFill/>
                          </a:ln>
                          <a:solidFill>
                            <a:schemeClr val="tx1"/>
                          </a:solidFill>
                          <a:effectLst/>
                          <a:uLnTx/>
                          <a:uFillTx/>
                          <a:latin typeface="+mn-lt"/>
                          <a:ea typeface="+mn-ea"/>
                          <a:cs typeface="+mn-cs"/>
                        </a:rPr>
                        <a:t>T 310.312.4000</a:t>
                      </a:r>
                      <a:br>
                        <a:rPr kumimoji="0" lang="en-US" sz="1400" b="0" i="0" u="none" strike="noStrike" kern="1200" cap="none" spc="0" normalizeH="0" baseline="0" noProof="0">
                          <a:ln>
                            <a:noFill/>
                          </a:ln>
                          <a:solidFill>
                            <a:schemeClr val="tx1"/>
                          </a:solidFill>
                          <a:effectLst/>
                          <a:uLnTx/>
                          <a:uFillTx/>
                          <a:latin typeface="+mn-lt"/>
                          <a:ea typeface="+mn-ea"/>
                          <a:cs typeface="+mn-cs"/>
                        </a:rPr>
                      </a:br>
                      <a:r>
                        <a:rPr kumimoji="0" lang="en-US" sz="1400" b="0" i="0" u="none" strike="noStrike" kern="1200" cap="none" spc="0" normalizeH="0" baseline="0" noProof="0">
                          <a:ln>
                            <a:noFill/>
                          </a:ln>
                          <a:solidFill>
                            <a:schemeClr val="tx1"/>
                          </a:solidFill>
                          <a:effectLst/>
                          <a:uLnTx/>
                          <a:uFillTx/>
                          <a:latin typeface="+mn-lt"/>
                          <a:ea typeface="+mn-ea"/>
                          <a:cs typeface="+mn-cs"/>
                        </a:rPr>
                        <a:t>F 310.312.4224</a:t>
                      </a:r>
                    </a:p>
                  </a:txBody>
                  <a:tcPr marL="51816" marR="51816" marT="51816" marB="51816"/>
                </a:tc>
                <a:tc>
                  <a:txBody>
                    <a:bodyPr/>
                    <a:lstStyle/>
                    <a:p>
                      <a:pPr marL="0" marR="0" lvl="0" indent="0" algn="l" defTabSz="914400" rtl="0" eaLnBrk="1" fontAlgn="auto" latinLnBrk="0" hangingPunct="1">
                        <a:lnSpc>
                          <a:spcPct val="100000"/>
                        </a:lnSpc>
                        <a:spcBef>
                          <a:spcPts val="600"/>
                        </a:spcBef>
                        <a:spcAft>
                          <a:spcPts val="0"/>
                        </a:spcAft>
                        <a:buClrTx/>
                        <a:buSzTx/>
                        <a:buFontTx/>
                        <a:buNone/>
                        <a:tabLst/>
                        <a:defRPr/>
                      </a:pPr>
                      <a:r>
                        <a:rPr kumimoji="0" lang="en-US" sz="1400" b="1" i="0" u="none" strike="noStrike" kern="1200" cap="none" spc="0" normalizeH="0" baseline="0" noProof="0">
                          <a:ln>
                            <a:noFill/>
                          </a:ln>
                          <a:solidFill>
                            <a:srgbClr val="004157"/>
                          </a:solidFill>
                          <a:effectLst/>
                          <a:uLnTx/>
                          <a:uFillTx/>
                          <a:latin typeface="+mn-lt"/>
                          <a:ea typeface="+mn-ea"/>
                          <a:cs typeface="+mn-cs"/>
                        </a:rPr>
                        <a:t>NEW YORK</a:t>
                      </a:r>
                    </a:p>
                    <a:p>
                      <a:pPr marL="0" marR="0" lvl="0" indent="0" algn="l" defTabSz="914400" rtl="0" eaLnBrk="1" fontAlgn="auto" latinLnBrk="0" hangingPunct="1">
                        <a:lnSpc>
                          <a:spcPct val="100000"/>
                        </a:lnSpc>
                        <a:spcBef>
                          <a:spcPts val="600"/>
                        </a:spcBef>
                        <a:spcAft>
                          <a:spcPts val="0"/>
                        </a:spcAft>
                        <a:buClrTx/>
                        <a:buSzTx/>
                        <a:buFontTx/>
                        <a:buNone/>
                        <a:tabLst/>
                        <a:defRPr/>
                      </a:pPr>
                      <a:r>
                        <a:rPr kumimoji="0" lang="en-US" sz="1400" b="0" i="0" u="none" strike="noStrike" kern="1200" cap="none" spc="0" normalizeH="0" baseline="0" noProof="0">
                          <a:ln>
                            <a:noFill/>
                          </a:ln>
                          <a:solidFill>
                            <a:schemeClr val="tx1"/>
                          </a:solidFill>
                          <a:effectLst/>
                          <a:uLnTx/>
                          <a:uFillTx/>
                          <a:latin typeface="+mn-lt"/>
                          <a:ea typeface="+mn-ea"/>
                          <a:cs typeface="+mn-cs"/>
                        </a:rPr>
                        <a:t>7 Times Square</a:t>
                      </a:r>
                      <a:br>
                        <a:rPr kumimoji="0" lang="en-US" sz="1400" b="0" i="0" u="none" strike="noStrike" kern="1200" cap="none" spc="0" normalizeH="0" baseline="0" noProof="0">
                          <a:ln>
                            <a:noFill/>
                          </a:ln>
                          <a:solidFill>
                            <a:schemeClr val="tx1"/>
                          </a:solidFill>
                          <a:effectLst/>
                          <a:uLnTx/>
                          <a:uFillTx/>
                          <a:latin typeface="+mn-lt"/>
                          <a:ea typeface="+mn-ea"/>
                          <a:cs typeface="+mn-cs"/>
                        </a:rPr>
                      </a:br>
                      <a:r>
                        <a:rPr kumimoji="0" lang="en-US" sz="1400" b="0" i="0" u="none" strike="noStrike" kern="1200" cap="none" spc="0" normalizeH="0" baseline="0" noProof="0">
                          <a:ln>
                            <a:noFill/>
                          </a:ln>
                          <a:solidFill>
                            <a:schemeClr val="tx1"/>
                          </a:solidFill>
                          <a:effectLst/>
                          <a:uLnTx/>
                          <a:uFillTx/>
                          <a:latin typeface="+mn-lt"/>
                          <a:ea typeface="+mn-ea"/>
                          <a:cs typeface="+mn-cs"/>
                        </a:rPr>
                        <a:t>New York, NY 10036</a:t>
                      </a:r>
                      <a:br>
                        <a:rPr kumimoji="0" lang="en-US" sz="1400" b="0" i="0" u="none" strike="noStrike" kern="1200" cap="none" spc="0" normalizeH="0" baseline="0" noProof="0">
                          <a:ln>
                            <a:noFill/>
                          </a:ln>
                          <a:solidFill>
                            <a:schemeClr val="tx1"/>
                          </a:solidFill>
                          <a:effectLst/>
                          <a:uLnTx/>
                          <a:uFillTx/>
                          <a:latin typeface="+mn-lt"/>
                          <a:ea typeface="+mn-ea"/>
                          <a:cs typeface="+mn-cs"/>
                        </a:rPr>
                      </a:br>
                      <a:r>
                        <a:rPr kumimoji="0" lang="en-US" sz="1400" b="0" i="0" u="none" strike="noStrike" kern="1200" cap="none" spc="0" normalizeH="0" baseline="0" noProof="0">
                          <a:ln>
                            <a:noFill/>
                          </a:ln>
                          <a:solidFill>
                            <a:schemeClr val="tx1"/>
                          </a:solidFill>
                          <a:effectLst/>
                          <a:uLnTx/>
                          <a:uFillTx/>
                          <a:latin typeface="+mn-lt"/>
                          <a:ea typeface="+mn-ea"/>
                          <a:cs typeface="+mn-cs"/>
                        </a:rPr>
                        <a:t>T 212.790.4500</a:t>
                      </a:r>
                      <a:br>
                        <a:rPr kumimoji="0" lang="en-US" sz="1400" b="0" i="0" u="none" strike="noStrike" kern="1200" cap="none" spc="0" normalizeH="0" baseline="0" noProof="0">
                          <a:ln>
                            <a:noFill/>
                          </a:ln>
                          <a:solidFill>
                            <a:schemeClr val="tx1"/>
                          </a:solidFill>
                          <a:effectLst/>
                          <a:uLnTx/>
                          <a:uFillTx/>
                          <a:latin typeface="+mn-lt"/>
                          <a:ea typeface="+mn-ea"/>
                          <a:cs typeface="+mn-cs"/>
                        </a:rPr>
                      </a:br>
                      <a:r>
                        <a:rPr kumimoji="0" lang="en-US" sz="1400" b="0" i="0" u="none" strike="noStrike" kern="1200" cap="none" spc="0" normalizeH="0" baseline="0" noProof="0">
                          <a:ln>
                            <a:noFill/>
                          </a:ln>
                          <a:solidFill>
                            <a:schemeClr val="tx1"/>
                          </a:solidFill>
                          <a:effectLst/>
                          <a:uLnTx/>
                          <a:uFillTx/>
                          <a:latin typeface="+mn-lt"/>
                          <a:ea typeface="+mn-ea"/>
                          <a:cs typeface="+mn-cs"/>
                        </a:rPr>
                        <a:t>F 212.790.4545</a:t>
                      </a:r>
                    </a:p>
                    <a:p>
                      <a:pPr marL="0" marR="0" lvl="0" indent="0" algn="l" defTabSz="914400" rtl="0" eaLnBrk="1" fontAlgn="auto" latinLnBrk="0" hangingPunct="1">
                        <a:lnSpc>
                          <a:spcPct val="100000"/>
                        </a:lnSpc>
                        <a:spcBef>
                          <a:spcPts val="600"/>
                        </a:spcBef>
                        <a:spcAft>
                          <a:spcPts val="0"/>
                        </a:spcAft>
                        <a:buClrTx/>
                        <a:buSzTx/>
                        <a:buFontTx/>
                        <a:buNone/>
                        <a:tabLst/>
                        <a:defRPr/>
                      </a:pPr>
                      <a:endParaRPr kumimoji="0" lang="en-US" sz="1400" b="0" i="0" u="none" strike="noStrike" kern="1200" cap="none" spc="0" normalizeH="0" baseline="0" noProof="0">
                        <a:ln>
                          <a:noFill/>
                        </a:ln>
                        <a:solidFill>
                          <a:schemeClr val="tx1"/>
                        </a:solidFill>
                        <a:effectLst/>
                        <a:uLnTx/>
                        <a:uFillTx/>
                        <a:latin typeface="+mn-lt"/>
                        <a:ea typeface="+mn-ea"/>
                        <a:cs typeface="+mn-cs"/>
                      </a:endParaRPr>
                    </a:p>
                  </a:txBody>
                  <a:tcPr marL="51816" marR="51816" marT="51816" marB="51816"/>
                </a:tc>
                <a:extLst>
                  <a:ext uri="{0D108BD9-81ED-4DB2-BD59-A6C34878D82A}">
                    <a16:rowId xmlns:a16="http://schemas.microsoft.com/office/drawing/2014/main" val="3799463067"/>
                  </a:ext>
                </a:extLst>
              </a:tr>
              <a:tr h="1963282">
                <a:tc>
                  <a:txBody>
                    <a:bodyPr/>
                    <a:lstStyle/>
                    <a:p>
                      <a:pPr marL="0" marR="0" lvl="0" indent="0" algn="l" defTabSz="914400" rtl="0" eaLnBrk="1" fontAlgn="auto" latinLnBrk="0" hangingPunct="1">
                        <a:lnSpc>
                          <a:spcPct val="100000"/>
                        </a:lnSpc>
                        <a:spcBef>
                          <a:spcPts val="600"/>
                        </a:spcBef>
                        <a:spcAft>
                          <a:spcPts val="0"/>
                        </a:spcAft>
                        <a:buClrTx/>
                        <a:buSzTx/>
                        <a:buFontTx/>
                        <a:buNone/>
                        <a:tabLst/>
                        <a:defRPr/>
                      </a:pPr>
                      <a:r>
                        <a:rPr kumimoji="0" lang="en-US" sz="1400" b="1" i="0" u="none" strike="noStrike" kern="1200" cap="none" spc="0" normalizeH="0" baseline="0" noProof="0">
                          <a:ln>
                            <a:noFill/>
                          </a:ln>
                          <a:solidFill>
                            <a:srgbClr val="004157"/>
                          </a:solidFill>
                          <a:effectLst/>
                          <a:uLnTx/>
                          <a:uFillTx/>
                          <a:latin typeface="+mn-lt"/>
                          <a:ea typeface="+mn-ea"/>
                          <a:cs typeface="+mn-cs"/>
                        </a:rPr>
                        <a:t>ORANGE COUNTY</a:t>
                      </a:r>
                    </a:p>
                    <a:p>
                      <a:pPr marL="0" marR="0" lvl="0" indent="0" algn="l" defTabSz="914400" rtl="0" eaLnBrk="1" fontAlgn="auto" latinLnBrk="0" hangingPunct="1">
                        <a:lnSpc>
                          <a:spcPct val="100000"/>
                        </a:lnSpc>
                        <a:spcBef>
                          <a:spcPts val="600"/>
                        </a:spcBef>
                        <a:spcAft>
                          <a:spcPts val="0"/>
                        </a:spcAft>
                        <a:buClrTx/>
                        <a:buSzTx/>
                        <a:buFontTx/>
                        <a:buNone/>
                        <a:tabLst/>
                        <a:defRPr/>
                      </a:pPr>
                      <a:r>
                        <a:rPr kumimoji="0" lang="en-US" sz="1400" b="0" i="0" u="none" strike="noStrike" kern="1200" cap="none" spc="0" normalizeH="0" baseline="0" noProof="0">
                          <a:ln>
                            <a:noFill/>
                          </a:ln>
                          <a:solidFill>
                            <a:schemeClr val="tx1"/>
                          </a:solidFill>
                          <a:effectLst/>
                          <a:uLnTx/>
                          <a:uFillTx/>
                          <a:latin typeface="+mn-lt"/>
                          <a:ea typeface="+mn-ea"/>
                          <a:cs typeface="+mn-cs"/>
                        </a:rPr>
                        <a:t>695 Town Center Drive</a:t>
                      </a:r>
                      <a:br>
                        <a:rPr kumimoji="0" lang="en-US" sz="1400" b="0" i="0" u="none" strike="noStrike" kern="1200" cap="none" spc="0" normalizeH="0" baseline="0" noProof="0">
                          <a:ln>
                            <a:noFill/>
                          </a:ln>
                          <a:solidFill>
                            <a:schemeClr val="tx1"/>
                          </a:solidFill>
                          <a:effectLst/>
                          <a:uLnTx/>
                          <a:uFillTx/>
                          <a:latin typeface="+mn-lt"/>
                          <a:ea typeface="+mn-ea"/>
                          <a:cs typeface="+mn-cs"/>
                        </a:rPr>
                      </a:br>
                      <a:r>
                        <a:rPr kumimoji="0" lang="en-US" sz="1400" b="0" i="0" u="none" strike="noStrike" kern="1200" cap="none" spc="0" normalizeH="0" baseline="0" noProof="0">
                          <a:ln>
                            <a:noFill/>
                          </a:ln>
                          <a:solidFill>
                            <a:schemeClr val="tx1"/>
                          </a:solidFill>
                          <a:effectLst/>
                          <a:uLnTx/>
                          <a:uFillTx/>
                          <a:latin typeface="+mn-lt"/>
                          <a:ea typeface="+mn-ea"/>
                          <a:cs typeface="+mn-cs"/>
                        </a:rPr>
                        <a:t>14th Floor</a:t>
                      </a:r>
                      <a:br>
                        <a:rPr kumimoji="0" lang="en-US" sz="1400" b="0" i="0" u="none" strike="noStrike" kern="1200" cap="none" spc="0" normalizeH="0" baseline="0" noProof="0">
                          <a:ln>
                            <a:noFill/>
                          </a:ln>
                          <a:solidFill>
                            <a:schemeClr val="tx1"/>
                          </a:solidFill>
                          <a:effectLst/>
                          <a:uLnTx/>
                          <a:uFillTx/>
                          <a:latin typeface="+mn-lt"/>
                          <a:ea typeface="+mn-ea"/>
                          <a:cs typeface="+mn-cs"/>
                        </a:rPr>
                      </a:br>
                      <a:r>
                        <a:rPr kumimoji="0" lang="en-US" sz="1400" b="0" i="0" u="none" strike="noStrike" kern="1200" cap="none" spc="0" normalizeH="0" baseline="0" noProof="0">
                          <a:ln>
                            <a:noFill/>
                          </a:ln>
                          <a:solidFill>
                            <a:schemeClr val="tx1"/>
                          </a:solidFill>
                          <a:effectLst/>
                          <a:uLnTx/>
                          <a:uFillTx/>
                          <a:latin typeface="+mn-lt"/>
                          <a:ea typeface="+mn-ea"/>
                          <a:cs typeface="+mn-cs"/>
                        </a:rPr>
                        <a:t>Costa Mesa, CA 92626</a:t>
                      </a:r>
                      <a:br>
                        <a:rPr kumimoji="0" lang="en-US" sz="1400" b="0" i="0" u="none" strike="noStrike" kern="1200" cap="none" spc="0" normalizeH="0" baseline="0" noProof="0">
                          <a:ln>
                            <a:noFill/>
                          </a:ln>
                          <a:solidFill>
                            <a:schemeClr val="tx1"/>
                          </a:solidFill>
                          <a:effectLst/>
                          <a:uLnTx/>
                          <a:uFillTx/>
                          <a:latin typeface="+mn-lt"/>
                          <a:ea typeface="+mn-ea"/>
                          <a:cs typeface="+mn-cs"/>
                        </a:rPr>
                      </a:br>
                      <a:r>
                        <a:rPr kumimoji="0" lang="en-US" sz="1400" b="0" i="0" u="none" strike="noStrike" kern="1200" cap="none" spc="0" normalizeH="0" baseline="0" noProof="0">
                          <a:ln>
                            <a:noFill/>
                          </a:ln>
                          <a:solidFill>
                            <a:schemeClr val="tx1"/>
                          </a:solidFill>
                          <a:effectLst/>
                          <a:uLnTx/>
                          <a:uFillTx/>
                          <a:latin typeface="+mn-lt"/>
                          <a:ea typeface="+mn-ea"/>
                          <a:cs typeface="+mn-cs"/>
                        </a:rPr>
                        <a:t>T 714.371.2500</a:t>
                      </a:r>
                      <a:br>
                        <a:rPr kumimoji="0" lang="en-US" sz="1400" b="0" i="0" u="none" strike="noStrike" kern="1200" cap="none" spc="0" normalizeH="0" baseline="0" noProof="0">
                          <a:ln>
                            <a:noFill/>
                          </a:ln>
                          <a:solidFill>
                            <a:schemeClr val="tx1"/>
                          </a:solidFill>
                          <a:effectLst/>
                          <a:uLnTx/>
                          <a:uFillTx/>
                          <a:latin typeface="+mn-lt"/>
                          <a:ea typeface="+mn-ea"/>
                          <a:cs typeface="+mn-cs"/>
                        </a:rPr>
                      </a:br>
                      <a:r>
                        <a:rPr kumimoji="0" lang="en-US" sz="1400" b="0" i="0" u="none" strike="noStrike" kern="1200" cap="none" spc="0" normalizeH="0" baseline="0" noProof="0">
                          <a:ln>
                            <a:noFill/>
                          </a:ln>
                          <a:solidFill>
                            <a:schemeClr val="tx1"/>
                          </a:solidFill>
                          <a:effectLst/>
                          <a:uLnTx/>
                          <a:uFillTx/>
                          <a:latin typeface="+mn-lt"/>
                          <a:ea typeface="+mn-ea"/>
                          <a:cs typeface="+mn-cs"/>
                        </a:rPr>
                        <a:t>F 714.371.2550</a:t>
                      </a:r>
                    </a:p>
                    <a:p>
                      <a:pPr marL="0" marR="0" lvl="0" indent="0" algn="l" defTabSz="914400" rtl="0" eaLnBrk="1" fontAlgn="auto" latinLnBrk="0" hangingPunct="1">
                        <a:lnSpc>
                          <a:spcPct val="100000"/>
                        </a:lnSpc>
                        <a:spcBef>
                          <a:spcPts val="600"/>
                        </a:spcBef>
                        <a:spcAft>
                          <a:spcPts val="0"/>
                        </a:spcAft>
                        <a:buClrTx/>
                        <a:buSzTx/>
                        <a:buFontTx/>
                        <a:buNone/>
                        <a:tabLst/>
                        <a:defRPr/>
                      </a:pPr>
                      <a:endParaRPr kumimoji="0" lang="en-US" sz="1400" b="0" i="0" u="none" strike="noStrike" kern="1200" cap="none" spc="0" normalizeH="0" baseline="0" noProof="0">
                        <a:ln>
                          <a:noFill/>
                        </a:ln>
                        <a:solidFill>
                          <a:schemeClr val="tx1"/>
                        </a:solidFill>
                        <a:effectLst/>
                        <a:uLnTx/>
                        <a:uFillTx/>
                        <a:latin typeface="+mn-lt"/>
                        <a:ea typeface="+mn-ea"/>
                        <a:cs typeface="+mn-cs"/>
                      </a:endParaRPr>
                    </a:p>
                  </a:txBody>
                  <a:tcPr marL="51816" marR="51816" marT="51816" marB="51816"/>
                </a:tc>
                <a:tc>
                  <a:txBody>
                    <a:bodyPr/>
                    <a:lstStyle/>
                    <a:p>
                      <a:pPr marL="0" marR="0" lvl="0" indent="0" algn="l" defTabSz="914400" rtl="0" eaLnBrk="1" fontAlgn="auto" latinLnBrk="0" hangingPunct="1">
                        <a:lnSpc>
                          <a:spcPct val="100000"/>
                        </a:lnSpc>
                        <a:spcBef>
                          <a:spcPts val="600"/>
                        </a:spcBef>
                        <a:spcAft>
                          <a:spcPts val="0"/>
                        </a:spcAft>
                        <a:buClrTx/>
                        <a:buSzTx/>
                        <a:buFontTx/>
                        <a:buNone/>
                        <a:tabLst/>
                        <a:defRPr/>
                      </a:pPr>
                      <a:r>
                        <a:rPr kumimoji="0" lang="en-US" sz="1400" b="1" i="0" u="none" strike="noStrike" kern="1200" cap="none" spc="0" normalizeH="0" baseline="0" noProof="0">
                          <a:ln>
                            <a:noFill/>
                          </a:ln>
                          <a:solidFill>
                            <a:srgbClr val="004157"/>
                          </a:solidFill>
                          <a:effectLst/>
                          <a:uLnTx/>
                          <a:uFillTx/>
                          <a:latin typeface="+mn-lt"/>
                          <a:ea typeface="+mn-ea"/>
                          <a:cs typeface="+mn-cs"/>
                        </a:rPr>
                        <a:t>SACRAMENTO</a:t>
                      </a:r>
                    </a:p>
                    <a:p>
                      <a:pPr marL="0" marR="0" lvl="0" indent="0" algn="l" defTabSz="914400" rtl="0" eaLnBrk="1" fontAlgn="auto" latinLnBrk="0" hangingPunct="1">
                        <a:lnSpc>
                          <a:spcPct val="100000"/>
                        </a:lnSpc>
                        <a:spcBef>
                          <a:spcPts val="600"/>
                        </a:spcBef>
                        <a:spcAft>
                          <a:spcPts val="0"/>
                        </a:spcAft>
                        <a:buClrTx/>
                        <a:buSzTx/>
                        <a:buFontTx/>
                        <a:buNone/>
                        <a:tabLst/>
                        <a:defRPr/>
                      </a:pPr>
                      <a:r>
                        <a:rPr kumimoji="0" lang="en-US" sz="1400" b="0" i="0" u="none" strike="noStrike" kern="1200" cap="none" spc="0" normalizeH="0" baseline="0" noProof="0">
                          <a:ln>
                            <a:noFill/>
                          </a:ln>
                          <a:solidFill>
                            <a:schemeClr val="tx1"/>
                          </a:solidFill>
                          <a:effectLst/>
                          <a:uLnTx/>
                          <a:uFillTx/>
                          <a:latin typeface="+mn-lt"/>
                          <a:ea typeface="+mn-ea"/>
                          <a:cs typeface="+mn-cs"/>
                        </a:rPr>
                        <a:t>1215 K St.</a:t>
                      </a:r>
                      <a:br>
                        <a:rPr kumimoji="0" lang="en-US" sz="1400" b="0" i="0" u="none" strike="noStrike" kern="1200" cap="none" spc="0" normalizeH="0" baseline="0" noProof="0">
                          <a:ln>
                            <a:noFill/>
                          </a:ln>
                          <a:solidFill>
                            <a:schemeClr val="tx1"/>
                          </a:solidFill>
                          <a:effectLst/>
                          <a:uLnTx/>
                          <a:uFillTx/>
                          <a:latin typeface="+mn-lt"/>
                          <a:ea typeface="+mn-ea"/>
                          <a:cs typeface="+mn-cs"/>
                        </a:rPr>
                      </a:br>
                      <a:r>
                        <a:rPr kumimoji="0" lang="en-US" sz="1400" b="0" i="0" u="none" strike="noStrike" kern="1200" cap="none" spc="0" normalizeH="0" baseline="0" noProof="0">
                          <a:ln>
                            <a:noFill/>
                          </a:ln>
                          <a:solidFill>
                            <a:schemeClr val="tx1"/>
                          </a:solidFill>
                          <a:effectLst/>
                          <a:uLnTx/>
                          <a:uFillTx/>
                          <a:latin typeface="+mn-lt"/>
                          <a:ea typeface="+mn-ea"/>
                          <a:cs typeface="+mn-cs"/>
                        </a:rPr>
                        <a:t>Suite 1900</a:t>
                      </a:r>
                      <a:br>
                        <a:rPr kumimoji="0" lang="en-US" sz="1400" b="0" i="0" u="none" strike="noStrike" kern="1200" cap="none" spc="0" normalizeH="0" baseline="0" noProof="0">
                          <a:ln>
                            <a:noFill/>
                          </a:ln>
                          <a:solidFill>
                            <a:schemeClr val="tx1"/>
                          </a:solidFill>
                          <a:effectLst/>
                          <a:uLnTx/>
                          <a:uFillTx/>
                          <a:latin typeface="+mn-lt"/>
                          <a:ea typeface="+mn-ea"/>
                          <a:cs typeface="+mn-cs"/>
                        </a:rPr>
                      </a:br>
                      <a:r>
                        <a:rPr kumimoji="0" lang="en-US" sz="1400" b="0" i="0" u="none" strike="noStrike" kern="1200" cap="none" spc="0" normalizeH="0" baseline="0" noProof="0">
                          <a:ln>
                            <a:noFill/>
                          </a:ln>
                          <a:solidFill>
                            <a:schemeClr val="tx1"/>
                          </a:solidFill>
                          <a:effectLst/>
                          <a:uLnTx/>
                          <a:uFillTx/>
                          <a:latin typeface="+mn-lt"/>
                          <a:ea typeface="+mn-ea"/>
                          <a:cs typeface="+mn-cs"/>
                        </a:rPr>
                        <a:t>Sacramento, CA 95814</a:t>
                      </a:r>
                      <a:br>
                        <a:rPr kumimoji="0" lang="en-US" sz="1400" b="0" i="0" u="none" strike="noStrike" kern="1200" cap="none" spc="0" normalizeH="0" baseline="0" noProof="0">
                          <a:ln>
                            <a:noFill/>
                          </a:ln>
                          <a:solidFill>
                            <a:schemeClr val="tx1"/>
                          </a:solidFill>
                          <a:effectLst/>
                          <a:uLnTx/>
                          <a:uFillTx/>
                          <a:latin typeface="+mn-lt"/>
                          <a:ea typeface="+mn-ea"/>
                          <a:cs typeface="+mn-cs"/>
                        </a:rPr>
                      </a:br>
                      <a:r>
                        <a:rPr kumimoji="0" lang="en-US" sz="1400" b="0" i="0" u="none" strike="noStrike" kern="1200" cap="none" spc="0" normalizeH="0" baseline="0" noProof="0">
                          <a:ln>
                            <a:noFill/>
                          </a:ln>
                          <a:solidFill>
                            <a:schemeClr val="tx1"/>
                          </a:solidFill>
                          <a:effectLst/>
                          <a:uLnTx/>
                          <a:uFillTx/>
                          <a:latin typeface="+mn-lt"/>
                          <a:ea typeface="+mn-ea"/>
                          <a:cs typeface="+mn-cs"/>
                        </a:rPr>
                        <a:t>T 916.552.2300</a:t>
                      </a:r>
                      <a:br>
                        <a:rPr kumimoji="0" lang="en-US" sz="1400" b="0" i="0" u="none" strike="noStrike" kern="1200" cap="none" spc="0" normalizeH="0" baseline="0" noProof="0">
                          <a:ln>
                            <a:noFill/>
                          </a:ln>
                          <a:solidFill>
                            <a:schemeClr val="tx1"/>
                          </a:solidFill>
                          <a:effectLst/>
                          <a:uLnTx/>
                          <a:uFillTx/>
                          <a:latin typeface="+mn-lt"/>
                          <a:ea typeface="+mn-ea"/>
                          <a:cs typeface="+mn-cs"/>
                        </a:rPr>
                      </a:br>
                      <a:r>
                        <a:rPr kumimoji="0" lang="en-US" sz="1400" b="0" i="0" u="none" strike="noStrike" kern="1200" cap="none" spc="0" normalizeH="0" baseline="0" noProof="0">
                          <a:ln>
                            <a:noFill/>
                          </a:ln>
                          <a:solidFill>
                            <a:schemeClr val="tx1"/>
                          </a:solidFill>
                          <a:effectLst/>
                          <a:uLnTx/>
                          <a:uFillTx/>
                          <a:latin typeface="+mn-lt"/>
                          <a:ea typeface="+mn-ea"/>
                          <a:cs typeface="+mn-cs"/>
                        </a:rPr>
                        <a:t>F 916.552.2323</a:t>
                      </a:r>
                    </a:p>
                    <a:p>
                      <a:pPr marL="0" marR="0" lvl="0" indent="0" algn="l" defTabSz="914400" rtl="0" eaLnBrk="1" fontAlgn="auto" latinLnBrk="0" hangingPunct="1">
                        <a:lnSpc>
                          <a:spcPct val="100000"/>
                        </a:lnSpc>
                        <a:spcBef>
                          <a:spcPts val="600"/>
                        </a:spcBef>
                        <a:spcAft>
                          <a:spcPts val="0"/>
                        </a:spcAft>
                        <a:buClrTx/>
                        <a:buSzTx/>
                        <a:buFontTx/>
                        <a:buNone/>
                        <a:tabLst/>
                        <a:defRPr/>
                      </a:pPr>
                      <a:endParaRPr kumimoji="0" lang="en-US" sz="1400" b="0" i="0" u="none" strike="noStrike" kern="1200" cap="none" spc="0" normalizeH="0" baseline="0" noProof="0">
                        <a:ln>
                          <a:noFill/>
                        </a:ln>
                        <a:solidFill>
                          <a:schemeClr val="tx1"/>
                        </a:solidFill>
                        <a:effectLst/>
                        <a:uLnTx/>
                        <a:uFillTx/>
                        <a:latin typeface="+mn-lt"/>
                        <a:ea typeface="+mn-ea"/>
                        <a:cs typeface="+mn-cs"/>
                      </a:endParaRPr>
                    </a:p>
                  </a:txBody>
                  <a:tcPr marL="51816" marR="51816" marT="51816" marB="51816"/>
                </a:tc>
                <a:tc>
                  <a:txBody>
                    <a:bodyPr/>
                    <a:lstStyle/>
                    <a:p>
                      <a:pPr marL="0" marR="0" lvl="0" indent="0" algn="l" defTabSz="914400" rtl="0" eaLnBrk="1" fontAlgn="auto" latinLnBrk="0" hangingPunct="1">
                        <a:lnSpc>
                          <a:spcPct val="100000"/>
                        </a:lnSpc>
                        <a:spcBef>
                          <a:spcPts val="600"/>
                        </a:spcBef>
                        <a:spcAft>
                          <a:spcPts val="0"/>
                        </a:spcAft>
                        <a:buClrTx/>
                        <a:buSzTx/>
                        <a:buFontTx/>
                        <a:buNone/>
                        <a:tabLst/>
                        <a:defRPr/>
                      </a:pPr>
                      <a:r>
                        <a:rPr kumimoji="0" lang="en-US" sz="1400" b="1" i="0" u="none" strike="noStrike" kern="1200" cap="none" spc="0" normalizeH="0" baseline="0" noProof="0">
                          <a:ln>
                            <a:noFill/>
                          </a:ln>
                          <a:solidFill>
                            <a:srgbClr val="004157"/>
                          </a:solidFill>
                          <a:effectLst/>
                          <a:uLnTx/>
                          <a:uFillTx/>
                          <a:latin typeface="+mn-lt"/>
                          <a:ea typeface="+mn-ea"/>
                          <a:cs typeface="+mn-cs"/>
                        </a:rPr>
                        <a:t>SAN DIEGO</a:t>
                      </a:r>
                    </a:p>
                    <a:p>
                      <a:pPr marL="0" marR="0" lvl="0" indent="0" algn="l" defTabSz="914400" rtl="0" eaLnBrk="1" fontAlgn="auto" latinLnBrk="0" hangingPunct="1">
                        <a:lnSpc>
                          <a:spcPct val="100000"/>
                        </a:lnSpc>
                        <a:spcBef>
                          <a:spcPts val="600"/>
                        </a:spcBef>
                        <a:spcAft>
                          <a:spcPts val="0"/>
                        </a:spcAft>
                        <a:buClrTx/>
                        <a:buSzTx/>
                        <a:buFontTx/>
                        <a:buNone/>
                        <a:tabLst/>
                        <a:defRPr/>
                      </a:pPr>
                      <a:r>
                        <a:rPr kumimoji="0" lang="en-US" sz="1400" b="0" i="0" u="none" strike="noStrike" kern="1200" cap="none" spc="0" normalizeH="0" baseline="0" noProof="0">
                          <a:ln>
                            <a:noFill/>
                          </a:ln>
                          <a:solidFill>
                            <a:schemeClr val="tx1"/>
                          </a:solidFill>
                          <a:effectLst/>
                          <a:uLnTx/>
                          <a:uFillTx/>
                          <a:latin typeface="+mn-lt"/>
                          <a:ea typeface="+mn-ea"/>
                          <a:cs typeface="+mn-cs"/>
                        </a:rPr>
                        <a:t>12730 High Bluff Dr.</a:t>
                      </a:r>
                      <a:br>
                        <a:rPr kumimoji="0" lang="en-US" sz="1400" b="0" i="0" u="none" strike="noStrike" kern="1200" cap="none" spc="0" normalizeH="0" baseline="0" noProof="0">
                          <a:ln>
                            <a:noFill/>
                          </a:ln>
                          <a:solidFill>
                            <a:schemeClr val="tx1"/>
                          </a:solidFill>
                          <a:effectLst/>
                          <a:uLnTx/>
                          <a:uFillTx/>
                          <a:latin typeface="+mn-lt"/>
                          <a:ea typeface="+mn-ea"/>
                          <a:cs typeface="+mn-cs"/>
                        </a:rPr>
                      </a:br>
                      <a:r>
                        <a:rPr kumimoji="0" lang="en-US" sz="1400" b="0" i="0" u="none" strike="noStrike" kern="1200" cap="none" spc="0" normalizeH="0" baseline="0" noProof="0">
                          <a:ln>
                            <a:noFill/>
                          </a:ln>
                          <a:solidFill>
                            <a:schemeClr val="tx1"/>
                          </a:solidFill>
                          <a:effectLst/>
                          <a:uLnTx/>
                          <a:uFillTx/>
                          <a:latin typeface="+mn-lt"/>
                          <a:ea typeface="+mn-ea"/>
                          <a:cs typeface="+mn-cs"/>
                        </a:rPr>
                        <a:t>Suite 300</a:t>
                      </a:r>
                      <a:br>
                        <a:rPr kumimoji="0" lang="en-US" sz="1400" b="0" i="0" u="none" strike="noStrike" kern="1200" cap="none" spc="0" normalizeH="0" baseline="0" noProof="0">
                          <a:ln>
                            <a:noFill/>
                          </a:ln>
                          <a:solidFill>
                            <a:schemeClr val="tx1"/>
                          </a:solidFill>
                          <a:effectLst/>
                          <a:uLnTx/>
                          <a:uFillTx/>
                          <a:latin typeface="+mn-lt"/>
                          <a:ea typeface="+mn-ea"/>
                          <a:cs typeface="+mn-cs"/>
                        </a:rPr>
                      </a:br>
                      <a:r>
                        <a:rPr kumimoji="0" lang="en-US" sz="1400" b="0" i="0" u="none" strike="noStrike" kern="1200" cap="none" spc="0" normalizeH="0" baseline="0" noProof="0">
                          <a:ln>
                            <a:noFill/>
                          </a:ln>
                          <a:solidFill>
                            <a:schemeClr val="tx1"/>
                          </a:solidFill>
                          <a:effectLst/>
                          <a:uLnTx/>
                          <a:uFillTx/>
                          <a:latin typeface="+mn-lt"/>
                          <a:ea typeface="+mn-ea"/>
                          <a:cs typeface="+mn-cs"/>
                        </a:rPr>
                        <a:t>San Diego, CA 92130</a:t>
                      </a:r>
                      <a:br>
                        <a:rPr kumimoji="0" lang="en-US" sz="1400" b="0" i="0" u="none" strike="noStrike" kern="1200" cap="none" spc="0" normalizeH="0" baseline="0" noProof="0">
                          <a:ln>
                            <a:noFill/>
                          </a:ln>
                          <a:solidFill>
                            <a:schemeClr val="tx1"/>
                          </a:solidFill>
                          <a:effectLst/>
                          <a:uLnTx/>
                          <a:uFillTx/>
                          <a:latin typeface="+mn-lt"/>
                          <a:ea typeface="+mn-ea"/>
                          <a:cs typeface="+mn-cs"/>
                        </a:rPr>
                      </a:br>
                      <a:r>
                        <a:rPr kumimoji="0" lang="en-US" sz="1400" b="0" i="0" u="none" strike="noStrike" kern="1200" cap="none" spc="0" normalizeH="0" baseline="0" noProof="0">
                          <a:ln>
                            <a:noFill/>
                          </a:ln>
                          <a:solidFill>
                            <a:schemeClr val="tx1"/>
                          </a:solidFill>
                          <a:effectLst/>
                          <a:uLnTx/>
                          <a:uFillTx/>
                          <a:latin typeface="+mn-lt"/>
                          <a:ea typeface="+mn-ea"/>
                          <a:cs typeface="+mn-cs"/>
                        </a:rPr>
                        <a:t>T 619.205.8500</a:t>
                      </a:r>
                      <a:br>
                        <a:rPr kumimoji="0" lang="en-US" sz="1400" b="0" i="0" u="none" strike="noStrike" kern="1200" cap="none" spc="0" normalizeH="0" baseline="0" noProof="0">
                          <a:ln>
                            <a:noFill/>
                          </a:ln>
                          <a:solidFill>
                            <a:schemeClr val="tx1"/>
                          </a:solidFill>
                          <a:effectLst/>
                          <a:uLnTx/>
                          <a:uFillTx/>
                          <a:latin typeface="+mn-lt"/>
                          <a:ea typeface="+mn-ea"/>
                          <a:cs typeface="+mn-cs"/>
                        </a:rPr>
                      </a:br>
                      <a:r>
                        <a:rPr kumimoji="0" lang="en-US" sz="1400" b="0" i="0" u="none" strike="noStrike" kern="1200" cap="none" spc="0" normalizeH="0" baseline="0" noProof="0">
                          <a:ln>
                            <a:noFill/>
                          </a:ln>
                          <a:solidFill>
                            <a:schemeClr val="tx1"/>
                          </a:solidFill>
                          <a:effectLst/>
                          <a:uLnTx/>
                          <a:uFillTx/>
                          <a:latin typeface="+mn-lt"/>
                          <a:ea typeface="+mn-ea"/>
                          <a:cs typeface="+mn-cs"/>
                        </a:rPr>
                        <a:t>F 619.205.8599</a:t>
                      </a:r>
                    </a:p>
                    <a:p>
                      <a:pPr marL="0" marR="0" lvl="0" indent="0" algn="l" defTabSz="914400" rtl="0" eaLnBrk="1" fontAlgn="auto" latinLnBrk="0" hangingPunct="1">
                        <a:lnSpc>
                          <a:spcPct val="100000"/>
                        </a:lnSpc>
                        <a:spcBef>
                          <a:spcPts val="600"/>
                        </a:spcBef>
                        <a:spcAft>
                          <a:spcPts val="0"/>
                        </a:spcAft>
                        <a:buClrTx/>
                        <a:buSzTx/>
                        <a:buFontTx/>
                        <a:buNone/>
                        <a:tabLst/>
                        <a:defRPr/>
                      </a:pPr>
                      <a:endParaRPr kumimoji="0" lang="en-US" sz="1400" b="1" i="0" u="none" strike="noStrike" kern="1200" cap="none" spc="0" normalizeH="0" baseline="0">
                        <a:ln>
                          <a:noFill/>
                        </a:ln>
                        <a:solidFill>
                          <a:srgbClr val="004157"/>
                        </a:solidFill>
                        <a:effectLst/>
                        <a:uLnTx/>
                        <a:uFillTx/>
                        <a:latin typeface="+mn-lt"/>
                        <a:ea typeface="+mn-ea"/>
                        <a:cs typeface="+mn-cs"/>
                      </a:endParaRPr>
                    </a:p>
                  </a:txBody>
                  <a:tcPr marL="51816" marR="51816" marT="51816" marB="51816"/>
                </a:tc>
                <a:tc>
                  <a:txBody>
                    <a:bodyPr/>
                    <a:lstStyle/>
                    <a:p>
                      <a:pPr marL="0" marR="0" lvl="0" indent="0" algn="l" defTabSz="914400" rtl="0" eaLnBrk="1" fontAlgn="auto" latinLnBrk="0" hangingPunct="1">
                        <a:lnSpc>
                          <a:spcPct val="100000"/>
                        </a:lnSpc>
                        <a:spcBef>
                          <a:spcPts val="600"/>
                        </a:spcBef>
                        <a:spcAft>
                          <a:spcPts val="0"/>
                        </a:spcAft>
                        <a:buClrTx/>
                        <a:buSzTx/>
                        <a:buFontTx/>
                        <a:buNone/>
                        <a:tabLst/>
                        <a:defRPr/>
                      </a:pPr>
                      <a:r>
                        <a:rPr kumimoji="0" lang="en-US" sz="1400" b="1" i="0" u="none" strike="noStrike" kern="1200" cap="none" spc="0" normalizeH="0" baseline="0" noProof="0">
                          <a:ln>
                            <a:noFill/>
                          </a:ln>
                          <a:solidFill>
                            <a:srgbClr val="004157"/>
                          </a:solidFill>
                          <a:effectLst/>
                          <a:uLnTx/>
                          <a:uFillTx/>
                          <a:latin typeface="+mn-lt"/>
                          <a:ea typeface="+mn-ea"/>
                          <a:cs typeface="+mn-cs"/>
                        </a:rPr>
                        <a:t>SAN FRANCISCO</a:t>
                      </a:r>
                    </a:p>
                    <a:p>
                      <a:pPr marL="0" marR="0" lvl="0" indent="0" algn="l" defTabSz="914400" rtl="0" eaLnBrk="1" fontAlgn="auto" latinLnBrk="0" hangingPunct="1">
                        <a:lnSpc>
                          <a:spcPct val="100000"/>
                        </a:lnSpc>
                        <a:spcBef>
                          <a:spcPts val="600"/>
                        </a:spcBef>
                        <a:spcAft>
                          <a:spcPts val="0"/>
                        </a:spcAft>
                        <a:buClrTx/>
                        <a:buSzTx/>
                        <a:buFontTx/>
                        <a:buNone/>
                        <a:tabLst/>
                        <a:defRPr/>
                      </a:pPr>
                      <a:r>
                        <a:rPr kumimoji="0" lang="en-US" sz="1400" b="0" i="0" u="none" strike="noStrike" kern="1200" cap="none" spc="0" normalizeH="0" baseline="0" noProof="0">
                          <a:ln>
                            <a:noFill/>
                          </a:ln>
                          <a:solidFill>
                            <a:schemeClr val="tx1"/>
                          </a:solidFill>
                          <a:effectLst/>
                          <a:uLnTx/>
                          <a:uFillTx/>
                          <a:latin typeface="+mn-lt"/>
                          <a:ea typeface="+mn-ea"/>
                          <a:cs typeface="+mn-cs"/>
                        </a:rPr>
                        <a:t>One Embarcadero Center</a:t>
                      </a:r>
                      <a:br>
                        <a:rPr kumimoji="0" lang="en-US" sz="1400" b="0" i="0" u="none" strike="noStrike" kern="1200" cap="none" spc="0" normalizeH="0" baseline="0" noProof="0">
                          <a:ln>
                            <a:noFill/>
                          </a:ln>
                          <a:solidFill>
                            <a:schemeClr val="tx1"/>
                          </a:solidFill>
                          <a:effectLst/>
                          <a:uLnTx/>
                          <a:uFillTx/>
                          <a:latin typeface="+mn-lt"/>
                          <a:ea typeface="+mn-ea"/>
                          <a:cs typeface="+mn-cs"/>
                        </a:rPr>
                      </a:br>
                      <a:r>
                        <a:rPr kumimoji="0" lang="en-US" sz="1400" b="0" i="0" u="none" strike="noStrike" kern="1200" cap="none" spc="0" normalizeH="0" baseline="0" noProof="0">
                          <a:ln>
                            <a:noFill/>
                          </a:ln>
                          <a:solidFill>
                            <a:schemeClr val="tx1"/>
                          </a:solidFill>
                          <a:effectLst/>
                          <a:uLnTx/>
                          <a:uFillTx/>
                          <a:latin typeface="+mn-lt"/>
                          <a:ea typeface="+mn-ea"/>
                          <a:cs typeface="+mn-cs"/>
                        </a:rPr>
                        <a:t>30th Floor</a:t>
                      </a:r>
                      <a:br>
                        <a:rPr kumimoji="0" lang="en-US" sz="1400" b="0" i="0" u="none" strike="noStrike" kern="1200" cap="none" spc="0" normalizeH="0" baseline="0" noProof="0">
                          <a:ln>
                            <a:noFill/>
                          </a:ln>
                          <a:solidFill>
                            <a:schemeClr val="tx1"/>
                          </a:solidFill>
                          <a:effectLst/>
                          <a:uLnTx/>
                          <a:uFillTx/>
                          <a:latin typeface="+mn-lt"/>
                          <a:ea typeface="+mn-ea"/>
                          <a:cs typeface="+mn-cs"/>
                        </a:rPr>
                      </a:br>
                      <a:r>
                        <a:rPr kumimoji="0" lang="en-US" sz="1400" b="0" i="0" u="none" strike="noStrike" kern="1200" cap="none" spc="0" normalizeH="0" baseline="0" noProof="0">
                          <a:ln>
                            <a:noFill/>
                          </a:ln>
                          <a:solidFill>
                            <a:schemeClr val="tx1"/>
                          </a:solidFill>
                          <a:effectLst/>
                          <a:uLnTx/>
                          <a:uFillTx/>
                          <a:latin typeface="+mn-lt"/>
                          <a:ea typeface="+mn-ea"/>
                          <a:cs typeface="+mn-cs"/>
                        </a:rPr>
                        <a:t>San Francisco, CA 94111</a:t>
                      </a:r>
                      <a:br>
                        <a:rPr kumimoji="0" lang="en-US" sz="1400" b="0" i="0" u="none" strike="noStrike" kern="1200" cap="none" spc="0" normalizeH="0" baseline="0" noProof="0">
                          <a:ln>
                            <a:noFill/>
                          </a:ln>
                          <a:solidFill>
                            <a:schemeClr val="tx1"/>
                          </a:solidFill>
                          <a:effectLst/>
                          <a:uLnTx/>
                          <a:uFillTx/>
                          <a:latin typeface="+mn-lt"/>
                          <a:ea typeface="+mn-ea"/>
                          <a:cs typeface="+mn-cs"/>
                        </a:rPr>
                      </a:br>
                      <a:r>
                        <a:rPr kumimoji="0" lang="en-US" sz="1400" b="0" i="0" u="none" strike="noStrike" kern="1200" cap="none" spc="0" normalizeH="0" baseline="0" noProof="0">
                          <a:ln>
                            <a:noFill/>
                          </a:ln>
                          <a:solidFill>
                            <a:schemeClr val="tx1"/>
                          </a:solidFill>
                          <a:effectLst/>
                          <a:uLnTx/>
                          <a:uFillTx/>
                          <a:latin typeface="+mn-lt"/>
                          <a:ea typeface="+mn-ea"/>
                          <a:cs typeface="+mn-cs"/>
                        </a:rPr>
                        <a:t>T 415.291.7400</a:t>
                      </a:r>
                      <a:br>
                        <a:rPr kumimoji="0" lang="en-US" sz="1400" b="0" i="0" u="none" strike="noStrike" kern="1200" cap="none" spc="0" normalizeH="0" baseline="0" noProof="0">
                          <a:ln>
                            <a:noFill/>
                          </a:ln>
                          <a:solidFill>
                            <a:schemeClr val="tx1"/>
                          </a:solidFill>
                          <a:effectLst/>
                          <a:uLnTx/>
                          <a:uFillTx/>
                          <a:latin typeface="+mn-lt"/>
                          <a:ea typeface="+mn-ea"/>
                          <a:cs typeface="+mn-cs"/>
                        </a:rPr>
                      </a:br>
                      <a:r>
                        <a:rPr kumimoji="0" lang="en-US" sz="1400" b="0" i="0" u="none" strike="noStrike" kern="1200" cap="none" spc="0" normalizeH="0" baseline="0" noProof="0">
                          <a:ln>
                            <a:noFill/>
                          </a:ln>
                          <a:solidFill>
                            <a:schemeClr val="tx1"/>
                          </a:solidFill>
                          <a:effectLst/>
                          <a:uLnTx/>
                          <a:uFillTx/>
                          <a:latin typeface="+mn-lt"/>
                          <a:ea typeface="+mn-ea"/>
                          <a:cs typeface="+mn-cs"/>
                        </a:rPr>
                        <a:t>F 415.291.7474</a:t>
                      </a:r>
                    </a:p>
                  </a:txBody>
                  <a:tcPr marL="51816" marR="51816" marT="51816" marB="51816"/>
                </a:tc>
                <a:tc>
                  <a:txBody>
                    <a:bodyPr/>
                    <a:lstStyle/>
                    <a:p>
                      <a:pPr marL="0" marR="0" lvl="0" indent="0" algn="l" defTabSz="914400" rtl="0" eaLnBrk="1" fontAlgn="auto" latinLnBrk="0" hangingPunct="1">
                        <a:lnSpc>
                          <a:spcPct val="100000"/>
                        </a:lnSpc>
                        <a:spcBef>
                          <a:spcPts val="600"/>
                        </a:spcBef>
                        <a:spcAft>
                          <a:spcPts val="0"/>
                        </a:spcAft>
                        <a:buClrTx/>
                        <a:buSzTx/>
                        <a:buFontTx/>
                        <a:buNone/>
                        <a:tabLst/>
                        <a:defRPr/>
                      </a:pPr>
                      <a:r>
                        <a:rPr kumimoji="0" lang="en-US" sz="1400" b="1" i="0" u="none" strike="noStrike" kern="1200" cap="none" spc="0" normalizeH="0" baseline="0" noProof="0">
                          <a:ln>
                            <a:noFill/>
                          </a:ln>
                          <a:solidFill>
                            <a:srgbClr val="004157"/>
                          </a:solidFill>
                          <a:effectLst/>
                          <a:uLnTx/>
                          <a:uFillTx/>
                          <a:latin typeface="+mn-lt"/>
                          <a:ea typeface="+mn-ea"/>
                          <a:cs typeface="+mn-cs"/>
                        </a:rPr>
                        <a:t>SILICON VALLEY</a:t>
                      </a:r>
                    </a:p>
                    <a:p>
                      <a:pPr marL="0" marR="0" lvl="0" indent="0" algn="l" defTabSz="914400" rtl="0" eaLnBrk="1" fontAlgn="auto" latinLnBrk="0" hangingPunct="1">
                        <a:lnSpc>
                          <a:spcPct val="100000"/>
                        </a:lnSpc>
                        <a:spcBef>
                          <a:spcPts val="600"/>
                        </a:spcBef>
                        <a:spcAft>
                          <a:spcPts val="0"/>
                        </a:spcAft>
                        <a:buClrTx/>
                        <a:buSzTx/>
                        <a:buFontTx/>
                        <a:buNone/>
                        <a:tabLst/>
                        <a:defRPr/>
                      </a:pPr>
                      <a:r>
                        <a:rPr kumimoji="0" lang="en-US" sz="1400" b="0" i="0" u="none" strike="noStrike" kern="1200" cap="none" spc="0" normalizeH="0" baseline="0" noProof="0">
                          <a:ln>
                            <a:noFill/>
                          </a:ln>
                          <a:solidFill>
                            <a:schemeClr val="tx1"/>
                          </a:solidFill>
                          <a:effectLst/>
                          <a:uLnTx/>
                          <a:uFillTx/>
                          <a:latin typeface="+mn-lt"/>
                          <a:ea typeface="+mn-ea"/>
                          <a:cs typeface="+mn-cs"/>
                        </a:rPr>
                        <a:t>203 Redwood Shores Pkwy</a:t>
                      </a:r>
                      <a:br>
                        <a:rPr kumimoji="0" lang="en-US" sz="1400" b="0" i="0" u="none" strike="noStrike" kern="1200" cap="none" spc="0" normalizeH="0" baseline="0" noProof="0">
                          <a:ln>
                            <a:noFill/>
                          </a:ln>
                          <a:solidFill>
                            <a:schemeClr val="tx1"/>
                          </a:solidFill>
                          <a:effectLst/>
                          <a:uLnTx/>
                          <a:uFillTx/>
                          <a:latin typeface="+mn-lt"/>
                          <a:ea typeface="+mn-ea"/>
                          <a:cs typeface="+mn-cs"/>
                        </a:rPr>
                      </a:br>
                      <a:r>
                        <a:rPr kumimoji="0" lang="en-US" sz="1400" b="0" i="0" u="none" strike="noStrike" kern="1200" cap="none" spc="0" normalizeH="0" baseline="0" noProof="0">
                          <a:ln>
                            <a:noFill/>
                          </a:ln>
                          <a:solidFill>
                            <a:schemeClr val="tx1"/>
                          </a:solidFill>
                          <a:effectLst/>
                          <a:uLnTx/>
                          <a:uFillTx/>
                          <a:latin typeface="+mn-lt"/>
                          <a:ea typeface="+mn-ea"/>
                          <a:cs typeface="+mn-cs"/>
                        </a:rPr>
                        <a:t>Suite 125</a:t>
                      </a:r>
                      <a:br>
                        <a:rPr kumimoji="0" lang="en-US" sz="1400" b="0" i="0" u="none" strike="noStrike" kern="1200" cap="none" spc="0" normalizeH="0" baseline="0" noProof="0">
                          <a:ln>
                            <a:noFill/>
                          </a:ln>
                          <a:solidFill>
                            <a:schemeClr val="tx1"/>
                          </a:solidFill>
                          <a:effectLst/>
                          <a:uLnTx/>
                          <a:uFillTx/>
                          <a:latin typeface="+mn-lt"/>
                          <a:ea typeface="+mn-ea"/>
                          <a:cs typeface="+mn-cs"/>
                        </a:rPr>
                      </a:br>
                      <a:r>
                        <a:rPr kumimoji="0" lang="en-US" sz="1400" b="0" i="0" u="none" strike="noStrike" kern="1200" cap="none" spc="0" normalizeH="0" baseline="0" noProof="0">
                          <a:ln>
                            <a:noFill/>
                          </a:ln>
                          <a:solidFill>
                            <a:schemeClr val="tx1"/>
                          </a:solidFill>
                          <a:effectLst/>
                          <a:uLnTx/>
                          <a:uFillTx/>
                          <a:latin typeface="+mn-lt"/>
                          <a:ea typeface="+mn-ea"/>
                          <a:cs typeface="+mn-cs"/>
                        </a:rPr>
                        <a:t>Redwood City, CA 94065</a:t>
                      </a:r>
                      <a:br>
                        <a:rPr kumimoji="0" lang="en-US" sz="1400" b="0" i="0" u="none" strike="noStrike" kern="1200" cap="none" spc="0" normalizeH="0" baseline="0" noProof="0">
                          <a:ln>
                            <a:noFill/>
                          </a:ln>
                          <a:solidFill>
                            <a:schemeClr val="tx1"/>
                          </a:solidFill>
                          <a:effectLst/>
                          <a:uLnTx/>
                          <a:uFillTx/>
                          <a:latin typeface="+mn-lt"/>
                          <a:ea typeface="+mn-ea"/>
                          <a:cs typeface="+mn-cs"/>
                        </a:rPr>
                      </a:br>
                      <a:r>
                        <a:rPr kumimoji="0" lang="en-US" sz="1400" b="0" i="0" u="none" strike="noStrike" kern="1200" cap="none" spc="0" normalizeH="0" baseline="0" noProof="0">
                          <a:ln>
                            <a:noFill/>
                          </a:ln>
                          <a:solidFill>
                            <a:schemeClr val="tx1"/>
                          </a:solidFill>
                          <a:effectLst/>
                          <a:uLnTx/>
                          <a:uFillTx/>
                          <a:latin typeface="+mn-lt"/>
                          <a:ea typeface="+mn-ea"/>
                          <a:cs typeface="+mn-cs"/>
                        </a:rPr>
                        <a:t>T 650.812.1300</a:t>
                      </a:r>
                      <a:br>
                        <a:rPr kumimoji="0" lang="en-US" sz="1400" b="0" i="0" u="none" strike="noStrike" kern="1200" cap="none" spc="0" normalizeH="0" baseline="0" noProof="0">
                          <a:ln>
                            <a:noFill/>
                          </a:ln>
                          <a:solidFill>
                            <a:schemeClr val="tx1"/>
                          </a:solidFill>
                          <a:effectLst/>
                          <a:uLnTx/>
                          <a:uFillTx/>
                          <a:latin typeface="+mn-lt"/>
                          <a:ea typeface="+mn-ea"/>
                          <a:cs typeface="+mn-cs"/>
                        </a:rPr>
                      </a:br>
                      <a:r>
                        <a:rPr kumimoji="0" lang="en-US" sz="1400" b="0" i="0" u="none" strike="noStrike" kern="1200" cap="none" spc="0" normalizeH="0" baseline="0" noProof="0">
                          <a:ln>
                            <a:noFill/>
                          </a:ln>
                          <a:solidFill>
                            <a:schemeClr val="tx1"/>
                          </a:solidFill>
                          <a:effectLst/>
                          <a:uLnTx/>
                          <a:uFillTx/>
                          <a:latin typeface="+mn-lt"/>
                          <a:ea typeface="+mn-ea"/>
                          <a:cs typeface="+mn-cs"/>
                        </a:rPr>
                        <a:t>F 650.213.0260</a:t>
                      </a:r>
                    </a:p>
                  </a:txBody>
                  <a:tcPr marL="51816" marR="51816" marT="51816" marB="51816"/>
                </a:tc>
                <a:tc>
                  <a:txBody>
                    <a:bodyPr/>
                    <a:lstStyle/>
                    <a:p>
                      <a:pPr marL="0" marR="0" lvl="0" indent="0" algn="l" defTabSz="914400" rtl="0" eaLnBrk="1" fontAlgn="auto" latinLnBrk="0" hangingPunct="1">
                        <a:lnSpc>
                          <a:spcPct val="100000"/>
                        </a:lnSpc>
                        <a:spcBef>
                          <a:spcPts val="600"/>
                        </a:spcBef>
                        <a:spcAft>
                          <a:spcPts val="0"/>
                        </a:spcAft>
                        <a:buClrTx/>
                        <a:buSzTx/>
                        <a:buFontTx/>
                        <a:buNone/>
                        <a:tabLst/>
                        <a:defRPr/>
                      </a:pPr>
                      <a:r>
                        <a:rPr kumimoji="0" lang="en-US" sz="1400" b="1" i="0" u="none" strike="noStrike" kern="1200" cap="none" spc="0" normalizeH="0" baseline="0" noProof="0">
                          <a:ln>
                            <a:noFill/>
                          </a:ln>
                          <a:solidFill>
                            <a:srgbClr val="004157"/>
                          </a:solidFill>
                          <a:effectLst/>
                          <a:uLnTx/>
                          <a:uFillTx/>
                          <a:latin typeface="+mn-lt"/>
                          <a:ea typeface="+mn-ea"/>
                          <a:cs typeface="+mn-cs"/>
                        </a:rPr>
                        <a:t>WASHINGTON, D.C.</a:t>
                      </a:r>
                    </a:p>
                    <a:p>
                      <a:pPr marL="0" marR="0" lvl="0" indent="0" algn="l" defTabSz="914400" rtl="0" eaLnBrk="1" fontAlgn="auto" latinLnBrk="0" hangingPunct="1">
                        <a:lnSpc>
                          <a:spcPct val="100000"/>
                        </a:lnSpc>
                        <a:spcBef>
                          <a:spcPts val="600"/>
                        </a:spcBef>
                        <a:spcAft>
                          <a:spcPts val="0"/>
                        </a:spcAft>
                        <a:buClrTx/>
                        <a:buSzTx/>
                        <a:buFontTx/>
                        <a:buNone/>
                        <a:tabLst/>
                        <a:defRPr/>
                      </a:pPr>
                      <a:r>
                        <a:rPr kumimoji="0" lang="en-US" sz="1400" b="0" i="0" u="none" strike="noStrike" kern="1200" cap="none" spc="0" normalizeH="0" baseline="0" noProof="0">
                          <a:ln>
                            <a:noFill/>
                          </a:ln>
                          <a:solidFill>
                            <a:schemeClr val="tx1"/>
                          </a:solidFill>
                          <a:effectLst/>
                          <a:uLnTx/>
                          <a:uFillTx/>
                          <a:latin typeface="+mn-lt"/>
                          <a:ea typeface="+mn-ea"/>
                          <a:cs typeface="+mn-cs"/>
                        </a:rPr>
                        <a:t>1050 Connecticut Ave. NW</a:t>
                      </a:r>
                      <a:br>
                        <a:rPr kumimoji="0" lang="en-US" sz="1400" b="0" i="0" u="none" strike="noStrike" kern="1200" cap="none" spc="0" normalizeH="0" baseline="0" noProof="0">
                          <a:ln>
                            <a:noFill/>
                          </a:ln>
                          <a:solidFill>
                            <a:schemeClr val="tx1"/>
                          </a:solidFill>
                          <a:effectLst/>
                          <a:uLnTx/>
                          <a:uFillTx/>
                          <a:latin typeface="+mn-lt"/>
                          <a:ea typeface="+mn-ea"/>
                          <a:cs typeface="+mn-cs"/>
                        </a:rPr>
                      </a:br>
                      <a:r>
                        <a:rPr kumimoji="0" lang="en-US" sz="1400" b="0" i="0" u="none" strike="noStrike" kern="1200" cap="none" spc="0" normalizeH="0" baseline="0" noProof="0">
                          <a:ln>
                            <a:noFill/>
                          </a:ln>
                          <a:solidFill>
                            <a:schemeClr val="tx1"/>
                          </a:solidFill>
                          <a:effectLst/>
                          <a:uLnTx/>
                          <a:uFillTx/>
                          <a:latin typeface="+mn-lt"/>
                          <a:ea typeface="+mn-ea"/>
                          <a:cs typeface="+mn-cs"/>
                        </a:rPr>
                        <a:t>Suite 600</a:t>
                      </a:r>
                      <a:br>
                        <a:rPr kumimoji="0" lang="en-US" sz="1400" b="0" i="0" u="none" strike="noStrike" kern="1200" cap="none" spc="0" normalizeH="0" baseline="0" noProof="0">
                          <a:ln>
                            <a:noFill/>
                          </a:ln>
                          <a:solidFill>
                            <a:schemeClr val="tx1"/>
                          </a:solidFill>
                          <a:effectLst/>
                          <a:uLnTx/>
                          <a:uFillTx/>
                          <a:latin typeface="+mn-lt"/>
                          <a:ea typeface="+mn-ea"/>
                          <a:cs typeface="+mn-cs"/>
                        </a:rPr>
                      </a:br>
                      <a:r>
                        <a:rPr kumimoji="0" lang="en-US" sz="1400" b="0" i="0" u="none" strike="noStrike" kern="1200" cap="none" spc="0" normalizeH="0" baseline="0" noProof="0">
                          <a:ln>
                            <a:noFill/>
                          </a:ln>
                          <a:solidFill>
                            <a:schemeClr val="tx1"/>
                          </a:solidFill>
                          <a:effectLst/>
                          <a:uLnTx/>
                          <a:uFillTx/>
                          <a:latin typeface="+mn-lt"/>
                          <a:ea typeface="+mn-ea"/>
                          <a:cs typeface="+mn-cs"/>
                        </a:rPr>
                        <a:t>Washington, D.C. 20036</a:t>
                      </a:r>
                      <a:br>
                        <a:rPr kumimoji="0" lang="en-US" sz="1400" b="0" i="0" u="none" strike="noStrike" kern="1200" cap="none" spc="0" normalizeH="0" baseline="0" noProof="0">
                          <a:ln>
                            <a:noFill/>
                          </a:ln>
                          <a:solidFill>
                            <a:schemeClr val="tx1"/>
                          </a:solidFill>
                          <a:effectLst/>
                          <a:uLnTx/>
                          <a:uFillTx/>
                          <a:latin typeface="+mn-lt"/>
                          <a:ea typeface="+mn-ea"/>
                          <a:cs typeface="+mn-cs"/>
                        </a:rPr>
                      </a:br>
                      <a:r>
                        <a:rPr kumimoji="0" lang="en-US" sz="1400" b="0" i="0" u="none" strike="noStrike" kern="1200" cap="none" spc="0" normalizeH="0" baseline="0" noProof="0">
                          <a:ln>
                            <a:noFill/>
                          </a:ln>
                          <a:solidFill>
                            <a:schemeClr val="tx1"/>
                          </a:solidFill>
                          <a:effectLst/>
                          <a:uLnTx/>
                          <a:uFillTx/>
                          <a:latin typeface="+mn-lt"/>
                          <a:ea typeface="+mn-ea"/>
                          <a:cs typeface="+mn-cs"/>
                        </a:rPr>
                        <a:t>T 202.585.6500</a:t>
                      </a:r>
                      <a:br>
                        <a:rPr kumimoji="0" lang="en-US" sz="1400" b="0" i="0" u="none" strike="noStrike" kern="1200" cap="none" spc="0" normalizeH="0" baseline="0" noProof="0">
                          <a:ln>
                            <a:noFill/>
                          </a:ln>
                          <a:solidFill>
                            <a:schemeClr val="tx1"/>
                          </a:solidFill>
                          <a:effectLst/>
                          <a:uLnTx/>
                          <a:uFillTx/>
                          <a:latin typeface="+mn-lt"/>
                          <a:ea typeface="+mn-ea"/>
                          <a:cs typeface="+mn-cs"/>
                        </a:rPr>
                      </a:br>
                      <a:r>
                        <a:rPr kumimoji="0" lang="en-US" sz="1400" b="0" i="0" u="none" strike="noStrike" kern="1200" cap="none" spc="0" normalizeH="0" baseline="0" noProof="0">
                          <a:ln>
                            <a:noFill/>
                          </a:ln>
                          <a:solidFill>
                            <a:schemeClr val="tx1"/>
                          </a:solidFill>
                          <a:effectLst/>
                          <a:uLnTx/>
                          <a:uFillTx/>
                          <a:latin typeface="+mn-lt"/>
                          <a:ea typeface="+mn-ea"/>
                          <a:cs typeface="+mn-cs"/>
                        </a:rPr>
                        <a:t>F 202.585.6600</a:t>
                      </a:r>
                    </a:p>
                  </a:txBody>
                  <a:tcPr marL="51816" marR="51816" marT="51816" marB="51816"/>
                </a:tc>
                <a:extLst>
                  <a:ext uri="{0D108BD9-81ED-4DB2-BD59-A6C34878D82A}">
                    <a16:rowId xmlns:a16="http://schemas.microsoft.com/office/drawing/2014/main" val="1057975621"/>
                  </a:ext>
                </a:extLst>
              </a:tr>
            </a:tbl>
          </a:graphicData>
        </a:graphic>
      </p:graphicFrame>
      <p:sp>
        <p:nvSpPr>
          <p:cNvPr id="8" name="Rectangle 7">
            <a:extLst>
              <a:ext uri="{FF2B5EF4-FFF2-40B4-BE49-F238E27FC236}">
                <a16:creationId xmlns:a16="http://schemas.microsoft.com/office/drawing/2014/main" id="{77E5E977-7149-1D06-BFF1-A14A67C7F1F4}"/>
              </a:ext>
            </a:extLst>
          </p:cNvPr>
          <p:cNvSpPr/>
          <p:nvPr/>
        </p:nvSpPr>
        <p:spPr>
          <a:xfrm>
            <a:off x="805311" y="6003320"/>
            <a:ext cx="4392514" cy="400110"/>
          </a:xfrm>
          <a:prstGeom prst="rect">
            <a:avLst/>
          </a:prstGeom>
        </p:spPr>
        <p:txBody>
          <a:bodyPr wrap="square" lIns="0">
            <a:spAutoFit/>
          </a:bodyPr>
          <a:lstStyle/>
          <a:p>
            <a:pPr defTabSz="914465">
              <a:defRPr/>
            </a:pPr>
            <a:r>
              <a:rPr lang="en-US" sz="2000">
                <a:solidFill>
                  <a:srgbClr val="000000"/>
                </a:solidFill>
                <a:latin typeface="Calibri"/>
              </a:rPr>
              <a:t>Learn more at www.manatt.com </a:t>
            </a:r>
          </a:p>
        </p:txBody>
      </p:sp>
      <p:pic>
        <p:nvPicPr>
          <p:cNvPr id="9" name="Graphic 8">
            <a:extLst>
              <a:ext uri="{FF2B5EF4-FFF2-40B4-BE49-F238E27FC236}">
                <a16:creationId xmlns:a16="http://schemas.microsoft.com/office/drawing/2014/main" id="{8F7F1802-BFEE-D9A6-4080-0585E22DA30A}"/>
              </a:ext>
            </a:extLst>
          </p:cNvPr>
          <p:cNvPicPr>
            <a:picLocks noChangeAspect="1"/>
          </p:cNvPicPr>
          <p:nvPr/>
        </p:nvPicPr>
        <p:blipFill>
          <a:blip>
            <a:extLst>
              <a:ext uri="{96DAC541-7B7A-43D3-8B79-37D633B846F1}">
                <asvg:svgBlip xmlns:asvg="http://schemas.microsoft.com/office/drawing/2016/SVG/main" r:embed="rId2"/>
              </a:ext>
            </a:extLst>
          </a:blip>
          <a:stretch>
            <a:fillRect/>
          </a:stretch>
        </p:blipFill>
        <p:spPr>
          <a:xfrm>
            <a:off x="805311" y="5224338"/>
            <a:ext cx="2350242" cy="586741"/>
          </a:xfrm>
          <a:prstGeom prst="rect">
            <a:avLst/>
          </a:prstGeom>
        </p:spPr>
      </p:pic>
      <p:sp>
        <p:nvSpPr>
          <p:cNvPr id="10" name="Rectangle 9">
            <a:extLst>
              <a:ext uri="{FF2B5EF4-FFF2-40B4-BE49-F238E27FC236}">
                <a16:creationId xmlns:a16="http://schemas.microsoft.com/office/drawing/2014/main" id="{9009E775-E643-EA51-2EC4-A4ED359A757B}"/>
              </a:ext>
            </a:extLst>
          </p:cNvPr>
          <p:cNvSpPr/>
          <p:nvPr userDrawn="1"/>
        </p:nvSpPr>
        <p:spPr bwMode="auto">
          <a:xfrm>
            <a:off x="11885295" y="6833235"/>
            <a:ext cx="1748790" cy="842010"/>
          </a:xfrm>
          <a:prstGeom prst="rect">
            <a:avLst/>
          </a:prstGeom>
          <a:solidFill>
            <a:schemeClr val="bg1"/>
          </a:solidFill>
          <a:ln>
            <a:noFill/>
          </a:ln>
          <a:effectLst/>
        </p:spPr>
        <p:txBody>
          <a:bodyPr lIns="103632" tIns="103632" rIns="103632" bIns="103632" rtlCol="0" anchor="ctr" anchorCtr="0">
            <a:noAutofit/>
          </a:bodyPr>
          <a:lstStyle/>
          <a:p>
            <a:pPr algn="ctr" defTabSz="914444">
              <a:defRPr/>
            </a:pPr>
            <a:endParaRPr lang="en-US" sz="1813" b="1">
              <a:solidFill>
                <a:srgbClr val="FFFFFF"/>
              </a:solidFill>
              <a:latin typeface="Calibri"/>
            </a:endParaRPr>
          </a:p>
        </p:txBody>
      </p:sp>
      <p:sp>
        <p:nvSpPr>
          <p:cNvPr id="13" name="Oval 12">
            <a:extLst>
              <a:ext uri="{FF2B5EF4-FFF2-40B4-BE49-F238E27FC236}">
                <a16:creationId xmlns:a16="http://schemas.microsoft.com/office/drawing/2014/main" id="{512E4F0D-7EB3-9893-A8D5-235B8FD4CBC8}"/>
              </a:ext>
            </a:extLst>
          </p:cNvPr>
          <p:cNvSpPr/>
          <p:nvPr userDrawn="1"/>
        </p:nvSpPr>
        <p:spPr bwMode="auto">
          <a:xfrm>
            <a:off x="1275709" y="6595671"/>
            <a:ext cx="363676" cy="363676"/>
          </a:xfrm>
          <a:prstGeom prst="ellipse">
            <a:avLst/>
          </a:prstGeom>
          <a:solidFill>
            <a:schemeClr val="accent1"/>
          </a:solidFill>
          <a:ln>
            <a:noFill/>
          </a:ln>
          <a:effectLst/>
        </p:spPr>
        <p:txBody>
          <a:bodyPr lIns="182880" tIns="182880" rIns="182880" bIns="182880" rtlCol="0" anchor="ctr" anchorCtr="0">
            <a:noAutofit/>
          </a:bodyPr>
          <a:lstStyle/>
          <a:p>
            <a:pPr algn="ctr" eaLnBrk="1" hangingPunct="1">
              <a:lnSpc>
                <a:spcPts val="2600"/>
              </a:lnSpc>
            </a:pPr>
            <a:endParaRPr lang="en-US" sz="2400" b="1">
              <a:solidFill>
                <a:schemeClr val="bg1"/>
              </a:solidFill>
              <a:latin typeface="+mn-lt"/>
            </a:endParaRPr>
          </a:p>
        </p:txBody>
      </p:sp>
      <p:pic>
        <p:nvPicPr>
          <p:cNvPr id="15" name="Picture 14">
            <a:extLst>
              <a:ext uri="{FF2B5EF4-FFF2-40B4-BE49-F238E27FC236}">
                <a16:creationId xmlns:a16="http://schemas.microsoft.com/office/drawing/2014/main" id="{E475D318-7893-FD01-E542-7F450E2120BC}"/>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368123" y="6688085"/>
            <a:ext cx="178848" cy="178848"/>
          </a:xfrm>
          <a:prstGeom prst="rect">
            <a:avLst/>
          </a:prstGeom>
        </p:spPr>
      </p:pic>
      <p:sp>
        <p:nvSpPr>
          <p:cNvPr id="7" name="Oval 6">
            <a:extLst>
              <a:ext uri="{FF2B5EF4-FFF2-40B4-BE49-F238E27FC236}">
                <a16:creationId xmlns:a16="http://schemas.microsoft.com/office/drawing/2014/main" id="{C2D62C0B-B8C5-26D6-15B0-8B38950E87F8}"/>
              </a:ext>
            </a:extLst>
          </p:cNvPr>
          <p:cNvSpPr/>
          <p:nvPr userDrawn="1"/>
        </p:nvSpPr>
        <p:spPr bwMode="auto">
          <a:xfrm>
            <a:off x="823091" y="6595671"/>
            <a:ext cx="363676" cy="363676"/>
          </a:xfrm>
          <a:prstGeom prst="ellipse">
            <a:avLst/>
          </a:prstGeom>
          <a:solidFill>
            <a:schemeClr val="accent1"/>
          </a:solidFill>
          <a:ln>
            <a:noFill/>
          </a:ln>
          <a:effectLst/>
        </p:spPr>
        <p:txBody>
          <a:bodyPr lIns="182880" tIns="182880" rIns="182880" bIns="182880" rtlCol="0" anchor="ctr" anchorCtr="0">
            <a:noAutofit/>
          </a:bodyPr>
          <a:lstStyle/>
          <a:p>
            <a:pPr algn="ctr" eaLnBrk="1" hangingPunct="1">
              <a:lnSpc>
                <a:spcPts val="2600"/>
              </a:lnSpc>
            </a:pPr>
            <a:endParaRPr lang="en-US" sz="2400" b="1">
              <a:solidFill>
                <a:schemeClr val="bg1"/>
              </a:solidFill>
              <a:latin typeface="+mn-lt"/>
            </a:endParaRPr>
          </a:p>
        </p:txBody>
      </p:sp>
      <p:pic>
        <p:nvPicPr>
          <p:cNvPr id="17" name="Picture 16">
            <a:extLst>
              <a:ext uri="{FF2B5EF4-FFF2-40B4-BE49-F238E27FC236}">
                <a16:creationId xmlns:a16="http://schemas.microsoft.com/office/drawing/2014/main" id="{7A78BD97-18B4-6833-D041-7100F78DEFB1}"/>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915505" y="6688085"/>
            <a:ext cx="178848" cy="178848"/>
          </a:xfrm>
          <a:prstGeom prst="rect">
            <a:avLst/>
          </a:prstGeom>
        </p:spPr>
      </p:pic>
    </p:spTree>
    <p:extLst>
      <p:ext uri="{BB962C8B-B14F-4D97-AF65-F5344CB8AC3E}">
        <p14:creationId xmlns:p14="http://schemas.microsoft.com/office/powerpoint/2010/main" val="138045612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Divider">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3D7BB4C9-BF70-4246-AB15-7376E12C0302}"/>
              </a:ext>
            </a:extLst>
          </p:cNvPr>
          <p:cNvSpPr/>
          <p:nvPr userDrawn="1"/>
        </p:nvSpPr>
        <p:spPr bwMode="gray">
          <a:xfrm>
            <a:off x="0" y="0"/>
            <a:ext cx="13817600" cy="1219200"/>
          </a:xfrm>
          <a:prstGeom prst="rect">
            <a:avLst/>
          </a:prstGeom>
          <a:solidFill>
            <a:schemeClr val="bg1"/>
          </a:solidFill>
          <a:ln>
            <a:noFill/>
          </a:ln>
          <a:effectLst/>
        </p:spPr>
        <p:txBody>
          <a:bodyPr lIns="182880" tIns="91440" rIns="182880" bIns="91440" rtlCol="0" anchor="ctr" anchorCtr="0">
            <a:noAutofit/>
          </a:bodyPr>
          <a:lstStyle/>
          <a:p>
            <a:pPr algn="ctr" eaLnBrk="1" hangingPunct="1"/>
            <a:endParaRPr lang="en-US" sz="2000" b="1">
              <a:solidFill>
                <a:schemeClr val="bg1"/>
              </a:solidFill>
              <a:latin typeface="+mn-lt"/>
            </a:endParaRPr>
          </a:p>
        </p:txBody>
      </p:sp>
      <p:sp>
        <p:nvSpPr>
          <p:cNvPr id="6" name="Title 1">
            <a:extLst>
              <a:ext uri="{FF2B5EF4-FFF2-40B4-BE49-F238E27FC236}">
                <a16:creationId xmlns:a16="http://schemas.microsoft.com/office/drawing/2014/main" id="{B50AE25B-982C-482F-8B27-506C0FC001D5}"/>
              </a:ext>
            </a:extLst>
          </p:cNvPr>
          <p:cNvSpPr>
            <a:spLocks noGrp="1"/>
          </p:cNvSpPr>
          <p:nvPr>
            <p:ph type="title"/>
          </p:nvPr>
        </p:nvSpPr>
        <p:spPr bwMode="ltGray">
          <a:xfrm>
            <a:off x="0" y="2548191"/>
            <a:ext cx="13817600" cy="1920240"/>
          </a:xfrm>
          <a:solidFill>
            <a:schemeClr val="accent1"/>
          </a:solidFill>
        </p:spPr>
        <p:txBody>
          <a:bodyPr lIns="457200" tIns="91440" rIns="457200" bIns="91440" anchor="ctr" anchorCtr="1">
            <a:normAutofit/>
          </a:bodyPr>
          <a:lstStyle>
            <a:lvl1pPr algn="ctr">
              <a:defRPr sz="4400" b="0" cap="none" baseline="0">
                <a:solidFill>
                  <a:schemeClr val="bg1"/>
                </a:solidFill>
              </a:defRPr>
            </a:lvl1pPr>
          </a:lstStyle>
          <a:p>
            <a:r>
              <a:rPr lang="en-US"/>
              <a:t>Click to edit Master title style</a:t>
            </a:r>
          </a:p>
        </p:txBody>
      </p:sp>
      <p:sp>
        <p:nvSpPr>
          <p:cNvPr id="4" name="Footer Placeholder 3"/>
          <p:cNvSpPr>
            <a:spLocks noGrp="1"/>
          </p:cNvSpPr>
          <p:nvPr>
            <p:ph type="ftr" sz="quarter" idx="10"/>
          </p:nvPr>
        </p:nvSpPr>
        <p:spPr/>
        <p:txBody>
          <a:bodyPr/>
          <a:lstStyle>
            <a:lvl1pPr>
              <a:defRPr/>
            </a:lvl1pPr>
          </a:lstStyle>
          <a:p>
            <a:r>
              <a:rPr lang="en-US" altLang="en-US"/>
              <a:t>&lt;title&gt;, &lt;date&gt; | Manatt, Phelps &amp; Phillips, LLP</a:t>
            </a:r>
          </a:p>
        </p:txBody>
      </p:sp>
    </p:spTree>
    <p:extLst>
      <p:ext uri="{BB962C8B-B14F-4D97-AF65-F5344CB8AC3E}">
        <p14:creationId xmlns:p14="http://schemas.microsoft.com/office/powerpoint/2010/main" val="2888174389"/>
      </p:ext>
    </p:extLst>
  </p:cSld>
  <p:clrMapOvr>
    <a:masterClrMapping/>
  </p:clrMapOvr>
  <p:extLst>
    <p:ext uri="{DCECCB84-F9BA-43D5-87BE-67443E8EF086}">
      <p15:sldGuideLst xmlns:p15="http://schemas.microsoft.com/office/powerpoint/2012/main">
        <p15:guide id="1" orient="horz" pos="2448" userDrawn="1">
          <p15:clr>
            <a:srgbClr val="FBAE40"/>
          </p15:clr>
        </p15:guide>
        <p15:guide id="2" pos="4352" userDrawn="1">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Content Sourc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10" name="Content Placeholder 9">
            <a:extLst>
              <a:ext uri="{FF2B5EF4-FFF2-40B4-BE49-F238E27FC236}">
                <a16:creationId xmlns:a16="http://schemas.microsoft.com/office/drawing/2014/main" id="{E1CC7A48-6C35-4BB1-B04B-4D432CCD2F5B}"/>
              </a:ext>
            </a:extLst>
          </p:cNvPr>
          <p:cNvSpPr>
            <a:spLocks noGrp="1"/>
          </p:cNvSpPr>
          <p:nvPr>
            <p:ph sz="quarter" idx="14"/>
          </p:nvPr>
        </p:nvSpPr>
        <p:spPr>
          <a:xfrm>
            <a:off x="453136" y="1371600"/>
            <a:ext cx="12911328" cy="5486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5">
            <a:extLst>
              <a:ext uri="{FF2B5EF4-FFF2-40B4-BE49-F238E27FC236}">
                <a16:creationId xmlns:a16="http://schemas.microsoft.com/office/drawing/2014/main" id="{A6B68620-40D4-433B-9E73-2E7FBE9529EC}"/>
              </a:ext>
            </a:extLst>
          </p:cNvPr>
          <p:cNvSpPr>
            <a:spLocks noGrp="1"/>
          </p:cNvSpPr>
          <p:nvPr>
            <p:ph type="body" sz="quarter" idx="13" hasCustomPrompt="1"/>
          </p:nvPr>
        </p:nvSpPr>
        <p:spPr bwMode="gray">
          <a:xfrm>
            <a:off x="453136" y="6566510"/>
            <a:ext cx="12911328" cy="291490"/>
          </a:xfrm>
          <a:solidFill>
            <a:schemeClr val="accent6"/>
          </a:solidFill>
        </p:spPr>
        <p:txBody>
          <a:bodyPr tIns="54864" anchor="b" anchorCtr="0">
            <a:spAutoFit/>
          </a:bodyPr>
          <a:lstStyle>
            <a:lvl1pPr marL="0" indent="0">
              <a:spcBef>
                <a:spcPts val="300"/>
              </a:spcBef>
              <a:spcAft>
                <a:spcPts val="0"/>
              </a:spcAft>
              <a:buNone/>
              <a:defRPr sz="1200" i="0"/>
            </a:lvl1pPr>
          </a:lstStyle>
          <a:p>
            <a:pPr lvl="0"/>
            <a:r>
              <a:rPr lang="en-US"/>
              <a:t>Source:</a:t>
            </a:r>
          </a:p>
        </p:txBody>
      </p:sp>
      <p:sp>
        <p:nvSpPr>
          <p:cNvPr id="4" name="Footer Placeholder 3"/>
          <p:cNvSpPr>
            <a:spLocks noGrp="1"/>
          </p:cNvSpPr>
          <p:nvPr>
            <p:ph type="ftr" sz="quarter" idx="10"/>
          </p:nvPr>
        </p:nvSpPr>
        <p:spPr/>
        <p:txBody>
          <a:bodyPr/>
          <a:lstStyle>
            <a:lvl1pPr>
              <a:defRPr/>
            </a:lvl1pPr>
          </a:lstStyle>
          <a:p>
            <a:r>
              <a:rPr lang="en-US" altLang="en-US"/>
              <a:t>&lt;title&gt;, &lt;date&gt; | Manatt, Phelps &amp; Phillips, LLP</a:t>
            </a:r>
          </a:p>
        </p:txBody>
      </p:sp>
    </p:spTree>
    <p:extLst>
      <p:ext uri="{BB962C8B-B14F-4D97-AF65-F5344CB8AC3E}">
        <p14:creationId xmlns:p14="http://schemas.microsoft.com/office/powerpoint/2010/main" val="215857477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Dk Blue Banner">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9" name="Text Placeholder 8"/>
          <p:cNvSpPr>
            <a:spLocks noGrp="1"/>
          </p:cNvSpPr>
          <p:nvPr>
            <p:ph type="body" sz="quarter" idx="11"/>
          </p:nvPr>
        </p:nvSpPr>
        <p:spPr bwMode="ltGray">
          <a:xfrm>
            <a:off x="453136" y="1368552"/>
            <a:ext cx="12911328" cy="914401"/>
          </a:xfrm>
          <a:solidFill>
            <a:schemeClr val="accent1"/>
          </a:solidFill>
        </p:spPr>
        <p:txBody>
          <a:bodyPr bIns="0" anchor="ctr" anchorCtr="0">
            <a:normAutofit/>
          </a:bodyPr>
          <a:lstStyle>
            <a:lvl1pPr marL="0" indent="0" algn="ctr">
              <a:buNone/>
              <a:defRPr b="1">
                <a:solidFill>
                  <a:schemeClr val="bg1"/>
                </a:solidFill>
              </a:defRPr>
            </a:lvl1pPr>
            <a:lvl2pPr marL="285763" indent="0" algn="ctr">
              <a:buNone/>
              <a:defRPr b="1">
                <a:solidFill>
                  <a:schemeClr val="bg1"/>
                </a:solidFill>
              </a:defRPr>
            </a:lvl2pPr>
            <a:lvl3pPr marL="571527" indent="0" algn="ctr">
              <a:buNone/>
              <a:defRPr b="1">
                <a:solidFill>
                  <a:schemeClr val="bg1"/>
                </a:solidFill>
              </a:defRPr>
            </a:lvl3pPr>
            <a:lvl4pPr marL="800137" indent="0" algn="ctr">
              <a:buNone/>
              <a:defRPr b="1">
                <a:solidFill>
                  <a:schemeClr val="bg1"/>
                </a:solidFill>
              </a:defRPr>
            </a:lvl4pPr>
            <a:lvl5pPr marL="1085901" indent="0" algn="ctr">
              <a:buNone/>
              <a:defRPr b="1">
                <a:solidFill>
                  <a:schemeClr val="bg1"/>
                </a:solidFill>
              </a:defRPr>
            </a:lvl5pPr>
          </a:lstStyle>
          <a:p>
            <a:pPr lvl="0"/>
            <a:r>
              <a:rPr lang="en-US"/>
              <a:t>Click to edit Master text styles</a:t>
            </a:r>
          </a:p>
        </p:txBody>
      </p:sp>
      <p:sp>
        <p:nvSpPr>
          <p:cNvPr id="5" name="Content Placeholder 4">
            <a:extLst>
              <a:ext uri="{FF2B5EF4-FFF2-40B4-BE49-F238E27FC236}">
                <a16:creationId xmlns:a16="http://schemas.microsoft.com/office/drawing/2014/main" id="{DBD15426-3904-4990-A1EF-4EFB1A2B24B7}"/>
              </a:ext>
            </a:extLst>
          </p:cNvPr>
          <p:cNvSpPr>
            <a:spLocks noGrp="1"/>
          </p:cNvSpPr>
          <p:nvPr>
            <p:ph sz="quarter" idx="15"/>
          </p:nvPr>
        </p:nvSpPr>
        <p:spPr>
          <a:xfrm>
            <a:off x="453136" y="2282953"/>
            <a:ext cx="12911328" cy="4575047"/>
          </a:xfrm>
        </p:spPr>
        <p:txBody>
          <a:bodyPr tIns="9144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Text Placeholder 5">
            <a:extLst>
              <a:ext uri="{FF2B5EF4-FFF2-40B4-BE49-F238E27FC236}">
                <a16:creationId xmlns:a16="http://schemas.microsoft.com/office/drawing/2014/main" id="{B1C4B7B8-E5E2-435A-AB6B-D2BA2B5649C2}"/>
              </a:ext>
            </a:extLst>
          </p:cNvPr>
          <p:cNvSpPr>
            <a:spLocks noGrp="1"/>
          </p:cNvSpPr>
          <p:nvPr>
            <p:ph type="body" sz="quarter" idx="13" hasCustomPrompt="1"/>
          </p:nvPr>
        </p:nvSpPr>
        <p:spPr bwMode="gray">
          <a:xfrm>
            <a:off x="453136" y="6566510"/>
            <a:ext cx="12911328" cy="291490"/>
          </a:xfrm>
          <a:solidFill>
            <a:schemeClr val="accent6"/>
          </a:solidFill>
        </p:spPr>
        <p:txBody>
          <a:bodyPr tIns="54864" anchor="b" anchorCtr="0">
            <a:spAutoFit/>
          </a:bodyPr>
          <a:lstStyle>
            <a:lvl1pPr marL="0" indent="0">
              <a:spcBef>
                <a:spcPts val="300"/>
              </a:spcBef>
              <a:spcAft>
                <a:spcPts val="0"/>
              </a:spcAft>
              <a:buNone/>
              <a:defRPr sz="1200" i="0"/>
            </a:lvl1pPr>
          </a:lstStyle>
          <a:p>
            <a:pPr lvl="0"/>
            <a:r>
              <a:rPr lang="en-US"/>
              <a:t>Source:</a:t>
            </a:r>
          </a:p>
        </p:txBody>
      </p:sp>
      <p:sp>
        <p:nvSpPr>
          <p:cNvPr id="3" name="Footer Placeholder 2">
            <a:extLst>
              <a:ext uri="{FF2B5EF4-FFF2-40B4-BE49-F238E27FC236}">
                <a16:creationId xmlns:a16="http://schemas.microsoft.com/office/drawing/2014/main" id="{AD8243B0-E419-4058-9BB2-1B1A48194DB2}"/>
              </a:ext>
            </a:extLst>
          </p:cNvPr>
          <p:cNvSpPr>
            <a:spLocks noGrp="1"/>
          </p:cNvSpPr>
          <p:nvPr>
            <p:ph type="ftr" sz="quarter" idx="14"/>
          </p:nvPr>
        </p:nvSpPr>
        <p:spPr/>
        <p:txBody>
          <a:bodyPr/>
          <a:lstStyle/>
          <a:p>
            <a:r>
              <a:rPr lang="en-US" altLang="en-US"/>
              <a:t>&lt;title&gt;, &lt;date&gt; | Manatt, Phelps &amp; Phillips, LLP</a:t>
            </a:r>
          </a:p>
        </p:txBody>
      </p:sp>
    </p:spTree>
    <p:extLst>
      <p:ext uri="{BB962C8B-B14F-4D97-AF65-F5344CB8AC3E}">
        <p14:creationId xmlns:p14="http://schemas.microsoft.com/office/powerpoint/2010/main" val="104038283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Dk Blue Banner_2 cyan clear boxe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9" name="Text Placeholder 8"/>
          <p:cNvSpPr>
            <a:spLocks noGrp="1"/>
          </p:cNvSpPr>
          <p:nvPr>
            <p:ph type="body" sz="quarter" idx="11"/>
          </p:nvPr>
        </p:nvSpPr>
        <p:spPr bwMode="ltGray">
          <a:xfrm>
            <a:off x="453136" y="1368552"/>
            <a:ext cx="12911328" cy="914401"/>
          </a:xfrm>
          <a:solidFill>
            <a:schemeClr val="accent1"/>
          </a:solidFill>
        </p:spPr>
        <p:txBody>
          <a:bodyPr bIns="0" anchor="ctr" anchorCtr="0">
            <a:normAutofit/>
          </a:bodyPr>
          <a:lstStyle>
            <a:lvl1pPr marL="0" indent="0" algn="ctr">
              <a:buNone/>
              <a:defRPr b="1">
                <a:solidFill>
                  <a:schemeClr val="bg1"/>
                </a:solidFill>
              </a:defRPr>
            </a:lvl1pPr>
            <a:lvl2pPr marL="285763" indent="0" algn="ctr">
              <a:buNone/>
              <a:defRPr b="1">
                <a:solidFill>
                  <a:schemeClr val="bg1"/>
                </a:solidFill>
              </a:defRPr>
            </a:lvl2pPr>
            <a:lvl3pPr marL="571527" indent="0" algn="ctr">
              <a:buNone/>
              <a:defRPr b="1">
                <a:solidFill>
                  <a:schemeClr val="bg1"/>
                </a:solidFill>
              </a:defRPr>
            </a:lvl3pPr>
            <a:lvl4pPr marL="800137" indent="0" algn="ctr">
              <a:buNone/>
              <a:defRPr b="1">
                <a:solidFill>
                  <a:schemeClr val="bg1"/>
                </a:solidFill>
              </a:defRPr>
            </a:lvl4pPr>
            <a:lvl5pPr marL="1085901" indent="0" algn="ctr">
              <a:buNone/>
              <a:defRPr b="1">
                <a:solidFill>
                  <a:schemeClr val="bg1"/>
                </a:solidFill>
              </a:defRPr>
            </a:lvl5pPr>
          </a:lstStyle>
          <a:p>
            <a:pPr lvl="0"/>
            <a:r>
              <a:rPr lang="en-US"/>
              <a:t>Click to edit Master text styles</a:t>
            </a:r>
          </a:p>
        </p:txBody>
      </p:sp>
      <p:sp>
        <p:nvSpPr>
          <p:cNvPr id="5" name="Content Placeholder 4">
            <a:extLst>
              <a:ext uri="{FF2B5EF4-FFF2-40B4-BE49-F238E27FC236}">
                <a16:creationId xmlns:a16="http://schemas.microsoft.com/office/drawing/2014/main" id="{DBD15426-3904-4990-A1EF-4EFB1A2B24B7}"/>
              </a:ext>
            </a:extLst>
          </p:cNvPr>
          <p:cNvSpPr>
            <a:spLocks noGrp="1"/>
          </p:cNvSpPr>
          <p:nvPr>
            <p:ph sz="quarter" idx="15"/>
          </p:nvPr>
        </p:nvSpPr>
        <p:spPr>
          <a:xfrm>
            <a:off x="453136" y="2850502"/>
            <a:ext cx="6309360" cy="4007498"/>
          </a:xfrm>
        </p:spPr>
        <p:txBody>
          <a:bodyPr tIns="91440"/>
          <a:lstStyle>
            <a:lvl1pPr>
              <a:defRPr sz="2000"/>
            </a:lvl1pPr>
            <a:lvl2pPr>
              <a:defRPr sz="2000"/>
            </a:lvl2pPr>
            <a:lvl3pPr>
              <a:defRPr sz="2000"/>
            </a:lvl3pPr>
            <a:lvl4pPr>
              <a:defRPr sz="2000"/>
            </a:lvl4pPr>
            <a:lvl5pPr>
              <a:defRPr sz="20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Footer Placeholder 2">
            <a:extLst>
              <a:ext uri="{FF2B5EF4-FFF2-40B4-BE49-F238E27FC236}">
                <a16:creationId xmlns:a16="http://schemas.microsoft.com/office/drawing/2014/main" id="{AD8243B0-E419-4058-9BB2-1B1A48194DB2}"/>
              </a:ext>
            </a:extLst>
          </p:cNvPr>
          <p:cNvSpPr>
            <a:spLocks noGrp="1"/>
          </p:cNvSpPr>
          <p:nvPr>
            <p:ph type="ftr" sz="quarter" idx="14"/>
          </p:nvPr>
        </p:nvSpPr>
        <p:spPr/>
        <p:txBody>
          <a:bodyPr/>
          <a:lstStyle/>
          <a:p>
            <a:r>
              <a:rPr lang="en-US" altLang="en-US"/>
              <a:t>&lt;title&gt;, &lt;date&gt; | Manatt, Phelps &amp; Phillips, LLP</a:t>
            </a:r>
          </a:p>
        </p:txBody>
      </p:sp>
      <p:sp>
        <p:nvSpPr>
          <p:cNvPr id="6" name="Content Placeholder 5">
            <a:extLst>
              <a:ext uri="{FF2B5EF4-FFF2-40B4-BE49-F238E27FC236}">
                <a16:creationId xmlns:a16="http://schemas.microsoft.com/office/drawing/2014/main" id="{E5054CE3-6485-0EF8-E702-624E34A98814}"/>
              </a:ext>
            </a:extLst>
          </p:cNvPr>
          <p:cNvSpPr>
            <a:spLocks noGrp="1"/>
          </p:cNvSpPr>
          <p:nvPr>
            <p:ph sz="quarter" idx="16"/>
          </p:nvPr>
        </p:nvSpPr>
        <p:spPr>
          <a:xfrm>
            <a:off x="7055104" y="2850502"/>
            <a:ext cx="6309360" cy="4007498"/>
          </a:xfrm>
        </p:spPr>
        <p:txBody>
          <a:bodyPr tIns="91440"/>
          <a:lstStyle>
            <a:lvl1pPr>
              <a:defRPr sz="2000"/>
            </a:lvl1pPr>
            <a:lvl2pPr>
              <a:defRPr sz="2000"/>
            </a:lvl2pPr>
            <a:lvl3pPr>
              <a:defRPr sz="2000"/>
            </a:lvl3pPr>
            <a:lvl4pPr>
              <a:defRPr sz="2000"/>
            </a:lvl4pPr>
            <a:lvl5pPr>
              <a:defRPr sz="20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Text Placeholder 7">
            <a:extLst>
              <a:ext uri="{FF2B5EF4-FFF2-40B4-BE49-F238E27FC236}">
                <a16:creationId xmlns:a16="http://schemas.microsoft.com/office/drawing/2014/main" id="{5050788A-03F1-DFE1-D7ED-A2117094AFCB}"/>
              </a:ext>
            </a:extLst>
          </p:cNvPr>
          <p:cNvSpPr>
            <a:spLocks noGrp="1"/>
          </p:cNvSpPr>
          <p:nvPr>
            <p:ph type="body" sz="quarter" idx="17"/>
          </p:nvPr>
        </p:nvSpPr>
        <p:spPr>
          <a:xfrm>
            <a:off x="453135" y="2362200"/>
            <a:ext cx="6309360" cy="488302"/>
          </a:xfrm>
          <a:solidFill>
            <a:schemeClr val="accent2"/>
          </a:solidFill>
        </p:spPr>
        <p:txBody>
          <a:bodyPr lIns="0" rIns="0" bIns="0" anchor="ctr"/>
          <a:lstStyle>
            <a:lvl1pPr marL="0" indent="0" algn="ctr">
              <a:spcBef>
                <a:spcPts val="0"/>
              </a:spcBef>
              <a:buNone/>
              <a:defRPr sz="2000" b="1">
                <a:solidFill>
                  <a:schemeClr val="bg1"/>
                </a:solidFill>
              </a:defRPr>
            </a:lvl1pPr>
          </a:lstStyle>
          <a:p>
            <a:pPr lvl="0"/>
            <a:r>
              <a:rPr lang="en-US"/>
              <a:t>Click to edit Master text styles</a:t>
            </a:r>
          </a:p>
        </p:txBody>
      </p:sp>
      <p:sp>
        <p:nvSpPr>
          <p:cNvPr id="12" name="Text Placeholder 11">
            <a:extLst>
              <a:ext uri="{FF2B5EF4-FFF2-40B4-BE49-F238E27FC236}">
                <a16:creationId xmlns:a16="http://schemas.microsoft.com/office/drawing/2014/main" id="{AE911359-2F82-DF19-3514-E5260B5363BE}"/>
              </a:ext>
            </a:extLst>
          </p:cNvPr>
          <p:cNvSpPr>
            <a:spLocks noGrp="1"/>
          </p:cNvSpPr>
          <p:nvPr>
            <p:ph type="body" sz="quarter" idx="18"/>
          </p:nvPr>
        </p:nvSpPr>
        <p:spPr>
          <a:xfrm>
            <a:off x="7055103" y="2362200"/>
            <a:ext cx="6309360" cy="488302"/>
          </a:xfrm>
          <a:solidFill>
            <a:schemeClr val="accent2"/>
          </a:solidFill>
        </p:spPr>
        <p:txBody>
          <a:bodyPr lIns="0" rIns="0" bIns="0" anchor="ctr"/>
          <a:lstStyle>
            <a:lvl1pPr marL="0" indent="0" algn="ctr">
              <a:buNone/>
              <a:defRPr sz="2000" b="1">
                <a:solidFill>
                  <a:schemeClr val="bg1"/>
                </a:solidFill>
              </a:defRPr>
            </a:lvl1pPr>
          </a:lstStyle>
          <a:p>
            <a:pPr lvl="0"/>
            <a:r>
              <a:rPr lang="en-US"/>
              <a:t>Click to edit Master text styles</a:t>
            </a:r>
          </a:p>
        </p:txBody>
      </p:sp>
      <p:sp>
        <p:nvSpPr>
          <p:cNvPr id="10" name="Text Placeholder 5">
            <a:extLst>
              <a:ext uri="{FF2B5EF4-FFF2-40B4-BE49-F238E27FC236}">
                <a16:creationId xmlns:a16="http://schemas.microsoft.com/office/drawing/2014/main" id="{B1C4B7B8-E5E2-435A-AB6B-D2BA2B5649C2}"/>
              </a:ext>
            </a:extLst>
          </p:cNvPr>
          <p:cNvSpPr>
            <a:spLocks noGrp="1"/>
          </p:cNvSpPr>
          <p:nvPr>
            <p:ph type="body" sz="quarter" idx="13" hasCustomPrompt="1"/>
          </p:nvPr>
        </p:nvSpPr>
        <p:spPr bwMode="gray">
          <a:xfrm>
            <a:off x="453136" y="6566510"/>
            <a:ext cx="12911328" cy="291490"/>
          </a:xfrm>
          <a:solidFill>
            <a:schemeClr val="accent6"/>
          </a:solidFill>
        </p:spPr>
        <p:txBody>
          <a:bodyPr tIns="54864" anchor="b" anchorCtr="0">
            <a:spAutoFit/>
          </a:bodyPr>
          <a:lstStyle>
            <a:lvl1pPr marL="0" indent="0">
              <a:spcBef>
                <a:spcPts val="300"/>
              </a:spcBef>
              <a:spcAft>
                <a:spcPts val="0"/>
              </a:spcAft>
              <a:buNone/>
              <a:defRPr sz="1200" i="0"/>
            </a:lvl1pPr>
          </a:lstStyle>
          <a:p>
            <a:pPr lvl="0"/>
            <a:r>
              <a:rPr lang="en-US"/>
              <a:t>Source:</a:t>
            </a:r>
          </a:p>
        </p:txBody>
      </p:sp>
    </p:spTree>
    <p:extLst>
      <p:ext uri="{BB962C8B-B14F-4D97-AF65-F5344CB8AC3E}">
        <p14:creationId xmlns:p14="http://schemas.microsoft.com/office/powerpoint/2010/main" val="6093618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Dk Blue Banner_2 cyan filled boxe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9" name="Text Placeholder 8"/>
          <p:cNvSpPr>
            <a:spLocks noGrp="1"/>
          </p:cNvSpPr>
          <p:nvPr>
            <p:ph type="body" sz="quarter" idx="11"/>
          </p:nvPr>
        </p:nvSpPr>
        <p:spPr bwMode="ltGray">
          <a:xfrm>
            <a:off x="453136" y="1368552"/>
            <a:ext cx="12911328" cy="914401"/>
          </a:xfrm>
          <a:solidFill>
            <a:schemeClr val="accent1"/>
          </a:solidFill>
        </p:spPr>
        <p:txBody>
          <a:bodyPr bIns="0" anchor="ctr" anchorCtr="0">
            <a:normAutofit/>
          </a:bodyPr>
          <a:lstStyle>
            <a:lvl1pPr marL="0" indent="0" algn="ctr">
              <a:buNone/>
              <a:defRPr b="1">
                <a:solidFill>
                  <a:schemeClr val="bg1"/>
                </a:solidFill>
              </a:defRPr>
            </a:lvl1pPr>
            <a:lvl2pPr marL="285763" indent="0" algn="ctr">
              <a:buNone/>
              <a:defRPr b="1">
                <a:solidFill>
                  <a:schemeClr val="bg1"/>
                </a:solidFill>
              </a:defRPr>
            </a:lvl2pPr>
            <a:lvl3pPr marL="571527" indent="0" algn="ctr">
              <a:buNone/>
              <a:defRPr b="1">
                <a:solidFill>
                  <a:schemeClr val="bg1"/>
                </a:solidFill>
              </a:defRPr>
            </a:lvl3pPr>
            <a:lvl4pPr marL="800137" indent="0" algn="ctr">
              <a:buNone/>
              <a:defRPr b="1">
                <a:solidFill>
                  <a:schemeClr val="bg1"/>
                </a:solidFill>
              </a:defRPr>
            </a:lvl4pPr>
            <a:lvl5pPr marL="1085901" indent="0" algn="ctr">
              <a:buNone/>
              <a:defRPr b="1">
                <a:solidFill>
                  <a:schemeClr val="bg1"/>
                </a:solidFill>
              </a:defRPr>
            </a:lvl5pPr>
          </a:lstStyle>
          <a:p>
            <a:pPr lvl="0"/>
            <a:r>
              <a:rPr lang="en-US"/>
              <a:t>Click to edit Master text styles</a:t>
            </a:r>
          </a:p>
        </p:txBody>
      </p:sp>
      <p:sp>
        <p:nvSpPr>
          <p:cNvPr id="5" name="Content Placeholder 4">
            <a:extLst>
              <a:ext uri="{FF2B5EF4-FFF2-40B4-BE49-F238E27FC236}">
                <a16:creationId xmlns:a16="http://schemas.microsoft.com/office/drawing/2014/main" id="{DBD15426-3904-4990-A1EF-4EFB1A2B24B7}"/>
              </a:ext>
            </a:extLst>
          </p:cNvPr>
          <p:cNvSpPr>
            <a:spLocks noGrp="1"/>
          </p:cNvSpPr>
          <p:nvPr>
            <p:ph sz="quarter" idx="15"/>
          </p:nvPr>
        </p:nvSpPr>
        <p:spPr>
          <a:xfrm>
            <a:off x="453136" y="2850502"/>
            <a:ext cx="6309360" cy="4007498"/>
          </a:xfrm>
          <a:solidFill>
            <a:schemeClr val="accent5"/>
          </a:solidFill>
        </p:spPr>
        <p:txBody>
          <a:bodyPr tIns="91440"/>
          <a:lstStyle>
            <a:lvl1pPr>
              <a:defRPr sz="2000"/>
            </a:lvl1pPr>
            <a:lvl2pPr>
              <a:defRPr sz="2000"/>
            </a:lvl2pPr>
            <a:lvl3pPr>
              <a:defRPr sz="2000"/>
            </a:lvl3pPr>
            <a:lvl4pPr>
              <a:defRPr sz="2000"/>
            </a:lvl4pPr>
            <a:lvl5pPr>
              <a:defRPr sz="20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Footer Placeholder 2">
            <a:extLst>
              <a:ext uri="{FF2B5EF4-FFF2-40B4-BE49-F238E27FC236}">
                <a16:creationId xmlns:a16="http://schemas.microsoft.com/office/drawing/2014/main" id="{AD8243B0-E419-4058-9BB2-1B1A48194DB2}"/>
              </a:ext>
            </a:extLst>
          </p:cNvPr>
          <p:cNvSpPr>
            <a:spLocks noGrp="1"/>
          </p:cNvSpPr>
          <p:nvPr>
            <p:ph type="ftr" sz="quarter" idx="14"/>
          </p:nvPr>
        </p:nvSpPr>
        <p:spPr/>
        <p:txBody>
          <a:bodyPr/>
          <a:lstStyle/>
          <a:p>
            <a:r>
              <a:rPr lang="en-US" altLang="en-US"/>
              <a:t>&lt;title&gt;, &lt;date&gt; | Manatt, Phelps &amp; Phillips, LLP</a:t>
            </a:r>
          </a:p>
        </p:txBody>
      </p:sp>
      <p:sp>
        <p:nvSpPr>
          <p:cNvPr id="6" name="Content Placeholder 5">
            <a:extLst>
              <a:ext uri="{FF2B5EF4-FFF2-40B4-BE49-F238E27FC236}">
                <a16:creationId xmlns:a16="http://schemas.microsoft.com/office/drawing/2014/main" id="{E5054CE3-6485-0EF8-E702-624E34A98814}"/>
              </a:ext>
            </a:extLst>
          </p:cNvPr>
          <p:cNvSpPr>
            <a:spLocks noGrp="1"/>
          </p:cNvSpPr>
          <p:nvPr>
            <p:ph sz="quarter" idx="16"/>
          </p:nvPr>
        </p:nvSpPr>
        <p:spPr>
          <a:xfrm>
            <a:off x="7055104" y="2850502"/>
            <a:ext cx="6309360" cy="4007498"/>
          </a:xfrm>
          <a:solidFill>
            <a:schemeClr val="accent5"/>
          </a:solidFill>
        </p:spPr>
        <p:txBody>
          <a:bodyPr tIns="91440"/>
          <a:lstStyle>
            <a:lvl1pPr>
              <a:defRPr sz="2000"/>
            </a:lvl1pPr>
            <a:lvl2pPr>
              <a:defRPr sz="2000"/>
            </a:lvl2pPr>
            <a:lvl3pPr>
              <a:defRPr sz="2000"/>
            </a:lvl3pPr>
            <a:lvl4pPr>
              <a:defRPr sz="2000"/>
            </a:lvl4pPr>
            <a:lvl5pPr>
              <a:defRPr sz="20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Text Placeholder 7">
            <a:extLst>
              <a:ext uri="{FF2B5EF4-FFF2-40B4-BE49-F238E27FC236}">
                <a16:creationId xmlns:a16="http://schemas.microsoft.com/office/drawing/2014/main" id="{5050788A-03F1-DFE1-D7ED-A2117094AFCB}"/>
              </a:ext>
            </a:extLst>
          </p:cNvPr>
          <p:cNvSpPr>
            <a:spLocks noGrp="1"/>
          </p:cNvSpPr>
          <p:nvPr>
            <p:ph type="body" sz="quarter" idx="17"/>
          </p:nvPr>
        </p:nvSpPr>
        <p:spPr>
          <a:xfrm>
            <a:off x="453135" y="2362200"/>
            <a:ext cx="6309360" cy="488302"/>
          </a:xfrm>
          <a:solidFill>
            <a:schemeClr val="accent2"/>
          </a:solidFill>
        </p:spPr>
        <p:txBody>
          <a:bodyPr lIns="0" rIns="0" bIns="0" anchor="ctr"/>
          <a:lstStyle>
            <a:lvl1pPr marL="0" indent="0" algn="ctr">
              <a:spcBef>
                <a:spcPts val="0"/>
              </a:spcBef>
              <a:buNone/>
              <a:defRPr sz="2000" b="1">
                <a:solidFill>
                  <a:schemeClr val="bg1"/>
                </a:solidFill>
              </a:defRPr>
            </a:lvl1pPr>
          </a:lstStyle>
          <a:p>
            <a:pPr lvl="0"/>
            <a:r>
              <a:rPr lang="en-US"/>
              <a:t>Click to edit Master text styles</a:t>
            </a:r>
          </a:p>
        </p:txBody>
      </p:sp>
      <p:sp>
        <p:nvSpPr>
          <p:cNvPr id="12" name="Text Placeholder 11">
            <a:extLst>
              <a:ext uri="{FF2B5EF4-FFF2-40B4-BE49-F238E27FC236}">
                <a16:creationId xmlns:a16="http://schemas.microsoft.com/office/drawing/2014/main" id="{AE911359-2F82-DF19-3514-E5260B5363BE}"/>
              </a:ext>
            </a:extLst>
          </p:cNvPr>
          <p:cNvSpPr>
            <a:spLocks noGrp="1"/>
          </p:cNvSpPr>
          <p:nvPr>
            <p:ph type="body" sz="quarter" idx="18"/>
          </p:nvPr>
        </p:nvSpPr>
        <p:spPr>
          <a:xfrm>
            <a:off x="7055103" y="2362200"/>
            <a:ext cx="6309360" cy="488302"/>
          </a:xfrm>
          <a:solidFill>
            <a:schemeClr val="accent2"/>
          </a:solidFill>
        </p:spPr>
        <p:txBody>
          <a:bodyPr lIns="0" rIns="0" bIns="0" anchor="ctr"/>
          <a:lstStyle>
            <a:lvl1pPr marL="0" indent="0" algn="ctr">
              <a:buNone/>
              <a:defRPr sz="2000" b="1">
                <a:solidFill>
                  <a:schemeClr val="bg1"/>
                </a:solidFill>
              </a:defRPr>
            </a:lvl1pPr>
          </a:lstStyle>
          <a:p>
            <a:pPr lvl="0"/>
            <a:r>
              <a:rPr lang="en-US"/>
              <a:t>Click to edit Master text styles</a:t>
            </a:r>
          </a:p>
        </p:txBody>
      </p:sp>
      <p:sp>
        <p:nvSpPr>
          <p:cNvPr id="10" name="Text Placeholder 5">
            <a:extLst>
              <a:ext uri="{FF2B5EF4-FFF2-40B4-BE49-F238E27FC236}">
                <a16:creationId xmlns:a16="http://schemas.microsoft.com/office/drawing/2014/main" id="{B1C4B7B8-E5E2-435A-AB6B-D2BA2B5649C2}"/>
              </a:ext>
            </a:extLst>
          </p:cNvPr>
          <p:cNvSpPr>
            <a:spLocks noGrp="1"/>
          </p:cNvSpPr>
          <p:nvPr>
            <p:ph type="body" sz="quarter" idx="13" hasCustomPrompt="1"/>
          </p:nvPr>
        </p:nvSpPr>
        <p:spPr bwMode="gray">
          <a:xfrm>
            <a:off x="453136" y="6566510"/>
            <a:ext cx="12911328" cy="291490"/>
          </a:xfrm>
          <a:solidFill>
            <a:schemeClr val="accent6"/>
          </a:solidFill>
        </p:spPr>
        <p:txBody>
          <a:bodyPr tIns="54864" anchor="b" anchorCtr="0">
            <a:spAutoFit/>
          </a:bodyPr>
          <a:lstStyle>
            <a:lvl1pPr marL="0" indent="0">
              <a:spcBef>
                <a:spcPts val="300"/>
              </a:spcBef>
              <a:spcAft>
                <a:spcPts val="0"/>
              </a:spcAft>
              <a:buNone/>
              <a:defRPr sz="1200" i="0"/>
            </a:lvl1pPr>
          </a:lstStyle>
          <a:p>
            <a:pPr lvl="0"/>
            <a:r>
              <a:rPr lang="en-US"/>
              <a:t>Source:</a:t>
            </a:r>
          </a:p>
        </p:txBody>
      </p:sp>
    </p:spTree>
    <p:extLst>
      <p:ext uri="{BB962C8B-B14F-4D97-AF65-F5344CB8AC3E}">
        <p14:creationId xmlns:p14="http://schemas.microsoft.com/office/powerpoint/2010/main" val="322255217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Cyan Banner">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9" name="Text Placeholder 8"/>
          <p:cNvSpPr>
            <a:spLocks noGrp="1"/>
          </p:cNvSpPr>
          <p:nvPr>
            <p:ph type="body" sz="quarter" idx="11"/>
          </p:nvPr>
        </p:nvSpPr>
        <p:spPr bwMode="ltGray">
          <a:xfrm>
            <a:off x="457708" y="1368552"/>
            <a:ext cx="12911328" cy="914401"/>
          </a:xfrm>
          <a:solidFill>
            <a:schemeClr val="accent2"/>
          </a:solidFill>
        </p:spPr>
        <p:txBody>
          <a:bodyPr bIns="0" anchor="ctr" anchorCtr="0">
            <a:normAutofit/>
          </a:bodyPr>
          <a:lstStyle>
            <a:lvl1pPr marL="0" indent="0" algn="ctr">
              <a:buNone/>
              <a:defRPr b="1">
                <a:solidFill>
                  <a:schemeClr val="bg1"/>
                </a:solidFill>
              </a:defRPr>
            </a:lvl1pPr>
            <a:lvl2pPr marL="285763" indent="0" algn="ctr">
              <a:buNone/>
              <a:defRPr b="1">
                <a:solidFill>
                  <a:schemeClr val="bg1"/>
                </a:solidFill>
              </a:defRPr>
            </a:lvl2pPr>
            <a:lvl3pPr marL="571527" indent="0" algn="ctr">
              <a:buNone/>
              <a:defRPr b="1">
                <a:solidFill>
                  <a:schemeClr val="bg1"/>
                </a:solidFill>
              </a:defRPr>
            </a:lvl3pPr>
            <a:lvl4pPr marL="800137" indent="0" algn="ctr">
              <a:buNone/>
              <a:defRPr b="1">
                <a:solidFill>
                  <a:schemeClr val="bg1"/>
                </a:solidFill>
              </a:defRPr>
            </a:lvl4pPr>
            <a:lvl5pPr marL="1085901" indent="0" algn="ctr">
              <a:buNone/>
              <a:defRPr b="1">
                <a:solidFill>
                  <a:schemeClr val="bg1"/>
                </a:solidFill>
              </a:defRPr>
            </a:lvl5pPr>
          </a:lstStyle>
          <a:p>
            <a:pPr lvl="0"/>
            <a:r>
              <a:rPr lang="en-US"/>
              <a:t>Click to edit Master text styles</a:t>
            </a:r>
          </a:p>
        </p:txBody>
      </p:sp>
      <p:sp>
        <p:nvSpPr>
          <p:cNvPr id="5" name="Content Placeholder 4">
            <a:extLst>
              <a:ext uri="{FF2B5EF4-FFF2-40B4-BE49-F238E27FC236}">
                <a16:creationId xmlns:a16="http://schemas.microsoft.com/office/drawing/2014/main" id="{9117411C-0744-491C-8A6F-F5EF10569A0C}"/>
              </a:ext>
            </a:extLst>
          </p:cNvPr>
          <p:cNvSpPr>
            <a:spLocks noGrp="1"/>
          </p:cNvSpPr>
          <p:nvPr>
            <p:ph sz="quarter" idx="15"/>
          </p:nvPr>
        </p:nvSpPr>
        <p:spPr>
          <a:xfrm>
            <a:off x="453136" y="2282953"/>
            <a:ext cx="12911328" cy="4575047"/>
          </a:xfrm>
        </p:spPr>
        <p:txBody>
          <a:bodyPr tIns="9144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Text Placeholder 5">
            <a:extLst>
              <a:ext uri="{FF2B5EF4-FFF2-40B4-BE49-F238E27FC236}">
                <a16:creationId xmlns:a16="http://schemas.microsoft.com/office/drawing/2014/main" id="{1E531C8C-6EEB-4B96-AE51-C07EB0CF111A}"/>
              </a:ext>
            </a:extLst>
          </p:cNvPr>
          <p:cNvSpPr>
            <a:spLocks noGrp="1"/>
          </p:cNvSpPr>
          <p:nvPr>
            <p:ph type="body" sz="quarter" idx="13" hasCustomPrompt="1"/>
          </p:nvPr>
        </p:nvSpPr>
        <p:spPr bwMode="gray">
          <a:xfrm>
            <a:off x="453136" y="6566510"/>
            <a:ext cx="12911328" cy="291490"/>
          </a:xfrm>
          <a:solidFill>
            <a:schemeClr val="accent6"/>
          </a:solidFill>
        </p:spPr>
        <p:txBody>
          <a:bodyPr tIns="54864" anchor="b" anchorCtr="0">
            <a:spAutoFit/>
          </a:bodyPr>
          <a:lstStyle>
            <a:lvl1pPr marL="0" indent="0">
              <a:spcBef>
                <a:spcPts val="300"/>
              </a:spcBef>
              <a:spcAft>
                <a:spcPts val="0"/>
              </a:spcAft>
              <a:buNone/>
              <a:defRPr sz="1200" i="0"/>
            </a:lvl1pPr>
          </a:lstStyle>
          <a:p>
            <a:pPr lvl="0"/>
            <a:r>
              <a:rPr lang="en-US"/>
              <a:t>Source:</a:t>
            </a:r>
          </a:p>
        </p:txBody>
      </p:sp>
      <p:sp>
        <p:nvSpPr>
          <p:cNvPr id="3" name="Footer Placeholder 2">
            <a:extLst>
              <a:ext uri="{FF2B5EF4-FFF2-40B4-BE49-F238E27FC236}">
                <a16:creationId xmlns:a16="http://schemas.microsoft.com/office/drawing/2014/main" id="{AD8243B0-E419-4058-9BB2-1B1A48194DB2}"/>
              </a:ext>
            </a:extLst>
          </p:cNvPr>
          <p:cNvSpPr>
            <a:spLocks noGrp="1"/>
          </p:cNvSpPr>
          <p:nvPr>
            <p:ph type="ftr" sz="quarter" idx="14"/>
          </p:nvPr>
        </p:nvSpPr>
        <p:spPr/>
        <p:txBody>
          <a:bodyPr/>
          <a:lstStyle/>
          <a:p>
            <a:r>
              <a:rPr lang="en-US" altLang="en-US"/>
              <a:t>&lt;title&gt;, &lt;date&gt; | Manatt, Phelps &amp; Phillips, LLP</a:t>
            </a:r>
          </a:p>
        </p:txBody>
      </p:sp>
    </p:spTree>
    <p:extLst>
      <p:ext uri="{BB962C8B-B14F-4D97-AF65-F5344CB8AC3E}">
        <p14:creationId xmlns:p14="http://schemas.microsoft.com/office/powerpoint/2010/main" val="3923260314"/>
      </p:ext>
    </p:extLst>
  </p:cSld>
  <p:clrMapOvr>
    <a:masterClrMapping/>
  </p:clrMapOvr>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7" Type="http://schemas.openxmlformats.org/officeDocument/2006/relationships/slideLayout" Target="../slideLayouts/slideLayout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41"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theme" Target="../theme/theme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8" Type="http://schemas.openxmlformats.org/officeDocument/2006/relationships/slideLayout" Target="../slideLayouts/slideLayout8.xml"/><Relationship Id="rId3" Type="http://schemas.openxmlformats.org/officeDocument/2006/relationships/slideLayout" Target="../slideLayouts/slideLayout3.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bwMode="gray">
      <p:bgPr>
        <a:solidFill>
          <a:schemeClr val="bg1"/>
        </a:solidFill>
        <a:effectLst/>
      </p:bgPr>
    </p:bg>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2D2BCD47-E662-4DCE-9E7F-76EF0F1278DC}"/>
              </a:ext>
            </a:extLst>
          </p:cNvPr>
          <p:cNvSpPr/>
          <p:nvPr userDrawn="1"/>
        </p:nvSpPr>
        <p:spPr bwMode="gray">
          <a:xfrm>
            <a:off x="0" y="0"/>
            <a:ext cx="13817600" cy="1066800"/>
          </a:xfrm>
          <a:prstGeom prst="rect">
            <a:avLst/>
          </a:prstGeom>
          <a:solidFill>
            <a:schemeClr val="accent6"/>
          </a:solidFill>
          <a:ln>
            <a:noFill/>
          </a:ln>
          <a:effectLst/>
        </p:spPr>
        <p:txBody>
          <a:bodyPr lIns="91440" tIns="91440" rIns="91440" bIns="91440" rtlCol="0" anchor="ctr" anchorCtr="0">
            <a:noAutofit/>
          </a:bodyPr>
          <a:lstStyle/>
          <a:p>
            <a:pPr algn="ctr" eaLnBrk="1" hangingPunct="1"/>
            <a:endParaRPr lang="en-US" sz="1600" b="1">
              <a:solidFill>
                <a:schemeClr val="bg1"/>
              </a:solidFill>
              <a:latin typeface="+mn-lt"/>
            </a:endParaRPr>
          </a:p>
        </p:txBody>
      </p:sp>
      <p:sp>
        <p:nvSpPr>
          <p:cNvPr id="676893" name="Rectangle 2"/>
          <p:cNvSpPr>
            <a:spLocks noGrp="1" noChangeArrowheads="1"/>
          </p:cNvSpPr>
          <p:nvPr>
            <p:ph type="title"/>
          </p:nvPr>
        </p:nvSpPr>
        <p:spPr bwMode="auto">
          <a:xfrm>
            <a:off x="453135" y="235755"/>
            <a:ext cx="12366049" cy="5952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01854" tIns="50927" rIns="101854" bIns="50927" numCol="1" anchor="ctr" anchorCtr="0" compatLnSpc="1">
            <a:prstTxWarp prst="textNoShape">
              <a:avLst/>
            </a:prstTxWarp>
            <a:normAutofit/>
          </a:bodyPr>
          <a:lstStyle/>
          <a:p>
            <a:pPr lvl="0"/>
            <a:r>
              <a:rPr lang="en-US" altLang="en-US"/>
              <a:t>Click to edit Master title style</a:t>
            </a:r>
          </a:p>
        </p:txBody>
      </p:sp>
      <p:sp>
        <p:nvSpPr>
          <p:cNvPr id="1037" name="Text Box 13"/>
          <p:cNvSpPr txBox="1">
            <a:spLocks noChangeArrowheads="1"/>
          </p:cNvSpPr>
          <p:nvPr/>
        </p:nvSpPr>
        <p:spPr bwMode="auto">
          <a:xfrm>
            <a:off x="12907264" y="235755"/>
            <a:ext cx="457200" cy="595290"/>
          </a:xfrm>
          <a:prstGeom prst="rect">
            <a:avLst/>
          </a:prstGeom>
          <a:noFill/>
          <a:ln>
            <a:noFill/>
          </a:ln>
        </p:spPr>
        <p:txBody>
          <a:bodyPr wrap="none" lIns="0" tIns="0" rIns="0" bIns="0" anchor="ctr" anchorCtr="1"/>
          <a:lstStyle>
            <a:lvl1pPr defTabSz="719138">
              <a:defRPr sz="2000">
                <a:solidFill>
                  <a:schemeClr val="tx1"/>
                </a:solidFill>
                <a:latin typeface="Arial" charset="0"/>
              </a:defRPr>
            </a:lvl1pPr>
            <a:lvl2pPr marL="742950" indent="-285750" defTabSz="719138">
              <a:defRPr sz="2000">
                <a:solidFill>
                  <a:schemeClr val="tx1"/>
                </a:solidFill>
                <a:latin typeface="Arial" charset="0"/>
              </a:defRPr>
            </a:lvl2pPr>
            <a:lvl3pPr marL="1143000" indent="-228600" defTabSz="719138">
              <a:defRPr sz="2000">
                <a:solidFill>
                  <a:schemeClr val="tx1"/>
                </a:solidFill>
                <a:latin typeface="Arial" charset="0"/>
              </a:defRPr>
            </a:lvl3pPr>
            <a:lvl4pPr marL="1600200" indent="-228600" defTabSz="719138">
              <a:defRPr sz="2000">
                <a:solidFill>
                  <a:schemeClr val="tx1"/>
                </a:solidFill>
                <a:latin typeface="Arial" charset="0"/>
              </a:defRPr>
            </a:lvl4pPr>
            <a:lvl5pPr marL="2057400" indent="-228600" defTabSz="719138">
              <a:defRPr sz="2000">
                <a:solidFill>
                  <a:schemeClr val="tx1"/>
                </a:solidFill>
                <a:latin typeface="Arial" charset="0"/>
              </a:defRPr>
            </a:lvl5pPr>
            <a:lvl6pPr marL="2514600" indent="-228600" defTabSz="719138" fontAlgn="base">
              <a:spcBef>
                <a:spcPct val="0"/>
              </a:spcBef>
              <a:spcAft>
                <a:spcPct val="0"/>
              </a:spcAft>
              <a:defRPr sz="2000">
                <a:solidFill>
                  <a:schemeClr val="tx1"/>
                </a:solidFill>
                <a:latin typeface="Arial" charset="0"/>
              </a:defRPr>
            </a:lvl6pPr>
            <a:lvl7pPr marL="2971800" indent="-228600" defTabSz="719138" fontAlgn="base">
              <a:spcBef>
                <a:spcPct val="0"/>
              </a:spcBef>
              <a:spcAft>
                <a:spcPct val="0"/>
              </a:spcAft>
              <a:defRPr sz="2000">
                <a:solidFill>
                  <a:schemeClr val="tx1"/>
                </a:solidFill>
                <a:latin typeface="Arial" charset="0"/>
              </a:defRPr>
            </a:lvl7pPr>
            <a:lvl8pPr marL="3429000" indent="-228600" defTabSz="719138" fontAlgn="base">
              <a:spcBef>
                <a:spcPct val="0"/>
              </a:spcBef>
              <a:spcAft>
                <a:spcPct val="0"/>
              </a:spcAft>
              <a:defRPr sz="2000">
                <a:solidFill>
                  <a:schemeClr val="tx1"/>
                </a:solidFill>
                <a:latin typeface="Arial" charset="0"/>
              </a:defRPr>
            </a:lvl8pPr>
            <a:lvl9pPr marL="3886200" indent="-228600" defTabSz="719138" fontAlgn="base">
              <a:spcBef>
                <a:spcPct val="0"/>
              </a:spcBef>
              <a:spcAft>
                <a:spcPct val="0"/>
              </a:spcAft>
              <a:defRPr sz="2000">
                <a:solidFill>
                  <a:schemeClr val="tx1"/>
                </a:solidFill>
                <a:latin typeface="Arial" charset="0"/>
              </a:defRPr>
            </a:lvl9pPr>
          </a:lstStyle>
          <a:p>
            <a:pPr algn="ctr" eaLnBrk="1" hangingPunct="1">
              <a:spcBef>
                <a:spcPct val="50000"/>
              </a:spcBef>
              <a:spcAft>
                <a:spcPct val="90000"/>
              </a:spcAft>
              <a:buClr>
                <a:srgbClr val="B2B2B2"/>
              </a:buClr>
              <a:buSzPct val="80000"/>
              <a:buFont typeface="Arial" charset="0"/>
              <a:buNone/>
            </a:pPr>
            <a:fld id="{FA2ECAE0-9562-42DD-8E8B-1D0537BF23DD}" type="slidenum">
              <a:rPr lang="en-US" altLang="en-US" sz="1600">
                <a:solidFill>
                  <a:schemeClr val="accent3"/>
                </a:solidFill>
                <a:latin typeface="+mn-lt"/>
                <a:cs typeface="Times New Roman" pitchFamily="18" charset="0"/>
              </a:rPr>
              <a:pPr algn="ctr" eaLnBrk="1" hangingPunct="1">
                <a:spcBef>
                  <a:spcPct val="50000"/>
                </a:spcBef>
                <a:spcAft>
                  <a:spcPct val="90000"/>
                </a:spcAft>
                <a:buClr>
                  <a:srgbClr val="B2B2B2"/>
                </a:buClr>
                <a:buSzPct val="80000"/>
                <a:buFont typeface="Arial" charset="0"/>
                <a:buNone/>
              </a:pPr>
              <a:t>‹#›</a:t>
            </a:fld>
            <a:endParaRPr lang="en-US" altLang="en-US" sz="1600">
              <a:solidFill>
                <a:schemeClr val="accent3"/>
              </a:solidFill>
              <a:latin typeface="+mn-lt"/>
              <a:cs typeface="Times New Roman" pitchFamily="18" charset="0"/>
            </a:endParaRPr>
          </a:p>
        </p:txBody>
      </p:sp>
      <p:sp>
        <p:nvSpPr>
          <p:cNvPr id="676894" name="Rectangle 3"/>
          <p:cNvSpPr>
            <a:spLocks noGrp="1" noChangeArrowheads="1"/>
          </p:cNvSpPr>
          <p:nvPr>
            <p:ph type="body" idx="1"/>
          </p:nvPr>
        </p:nvSpPr>
        <p:spPr bwMode="auto">
          <a:xfrm>
            <a:off x="453136" y="1368552"/>
            <a:ext cx="12911328" cy="548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01854" tIns="0" rIns="101854" bIns="50927"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676897" name="Rectangle 33"/>
          <p:cNvSpPr>
            <a:spLocks noGrp="1" noChangeArrowheads="1"/>
          </p:cNvSpPr>
          <p:nvPr>
            <p:ph type="ftr" sz="quarter" idx="3"/>
          </p:nvPr>
        </p:nvSpPr>
        <p:spPr bwMode="auto">
          <a:xfrm>
            <a:off x="453136" y="7274718"/>
            <a:ext cx="11561064" cy="228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00584" tIns="0" rIns="0" bIns="0" numCol="1" anchor="ctr" anchorCtr="0" compatLnSpc="1">
            <a:prstTxWarp prst="textNoShape">
              <a:avLst/>
            </a:prstTxWarp>
          </a:bodyPr>
          <a:lstStyle>
            <a:lvl1pPr>
              <a:lnSpc>
                <a:spcPct val="80000"/>
              </a:lnSpc>
              <a:spcBef>
                <a:spcPct val="10000"/>
              </a:spcBef>
              <a:spcAft>
                <a:spcPct val="10000"/>
              </a:spcAft>
              <a:defRPr sz="1200">
                <a:solidFill>
                  <a:schemeClr val="tx1"/>
                </a:solidFill>
                <a:latin typeface="+mn-lt"/>
                <a:ea typeface="ＭＳ Ｐゴシック" pitchFamily="1" charset="-128"/>
              </a:defRPr>
            </a:lvl1pPr>
          </a:lstStyle>
          <a:p>
            <a:r>
              <a:rPr lang="en-US" altLang="en-US"/>
              <a:t>&lt;title&gt;, &lt;date&gt; | Manatt, Phelps &amp; Phillips, LLP</a:t>
            </a:r>
          </a:p>
        </p:txBody>
      </p:sp>
      <p:pic>
        <p:nvPicPr>
          <p:cNvPr id="12" name="Picture 11">
            <a:extLst>
              <a:ext uri="{FF2B5EF4-FFF2-40B4-BE49-F238E27FC236}">
                <a16:creationId xmlns:a16="http://schemas.microsoft.com/office/drawing/2014/main" id="{C750647C-8440-418E-870A-05CF10BD0AC2}"/>
              </a:ext>
            </a:extLst>
          </p:cNvPr>
          <p:cNvPicPr>
            <a:picLocks noChangeAspect="1"/>
          </p:cNvPicPr>
          <p:nvPr userDrawn="1"/>
        </p:nvPicPr>
        <p:blipFill>
          <a:blip r:embed="rId41" cstate="hq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12266450" y="7228998"/>
            <a:ext cx="1098014" cy="274320"/>
          </a:xfrm>
          <a:prstGeom prst="rect">
            <a:avLst/>
          </a:prstGeom>
        </p:spPr>
      </p:pic>
    </p:spTree>
  </p:cSld>
  <p:clrMap bg1="lt1" tx1="dk1" bg2="lt2" tx2="dk2" accent1="accent1" accent2="accent2" accent3="accent3" accent4="accent4" accent5="accent5" accent6="accent6" hlink="hlink" folHlink="folHlink"/>
  <p:sldLayoutIdLst>
    <p:sldLayoutId id="2147483656" r:id="rId1"/>
    <p:sldLayoutId id="2147483672" r:id="rId2"/>
    <p:sldLayoutId id="2147483677" r:id="rId3"/>
    <p:sldLayoutId id="2147483658" r:id="rId4"/>
    <p:sldLayoutId id="2147483657" r:id="rId5"/>
    <p:sldLayoutId id="2147483674" r:id="rId6"/>
    <p:sldLayoutId id="2147483701" r:id="rId7"/>
    <p:sldLayoutId id="2147483703" r:id="rId8"/>
    <p:sldLayoutId id="2147483675" r:id="rId9"/>
    <p:sldLayoutId id="2147483702" r:id="rId10"/>
    <p:sldLayoutId id="2147483704" r:id="rId11"/>
    <p:sldLayoutId id="2147483659" r:id="rId12"/>
    <p:sldLayoutId id="2147483660" r:id="rId13"/>
    <p:sldLayoutId id="2147483679" r:id="rId14"/>
    <p:sldLayoutId id="2147483676" r:id="rId15"/>
    <p:sldLayoutId id="2147483661" r:id="rId16"/>
    <p:sldLayoutId id="2147483670" r:id="rId17"/>
    <p:sldLayoutId id="2147483689" r:id="rId18"/>
    <p:sldLayoutId id="2147483684" r:id="rId19"/>
    <p:sldLayoutId id="2147483685" r:id="rId20"/>
    <p:sldLayoutId id="2147483678" r:id="rId21"/>
    <p:sldLayoutId id="2147483673" r:id="rId22"/>
    <p:sldLayoutId id="2147483692" r:id="rId23"/>
    <p:sldLayoutId id="2147483693" r:id="rId24"/>
    <p:sldLayoutId id="2147483694" r:id="rId25"/>
    <p:sldLayoutId id="2147483695" r:id="rId26"/>
    <p:sldLayoutId id="2147483680" r:id="rId27"/>
    <p:sldLayoutId id="2147483681" r:id="rId28"/>
    <p:sldLayoutId id="2147483682" r:id="rId29"/>
    <p:sldLayoutId id="2147483683" r:id="rId30"/>
    <p:sldLayoutId id="2147483696" r:id="rId31"/>
    <p:sldLayoutId id="2147483686" r:id="rId32"/>
    <p:sldLayoutId id="2147483690" r:id="rId33"/>
    <p:sldLayoutId id="2147483691" r:id="rId34"/>
    <p:sldLayoutId id="2147483697" r:id="rId35"/>
    <p:sldLayoutId id="2147483698" r:id="rId36"/>
    <p:sldLayoutId id="2147483699" r:id="rId37"/>
    <p:sldLayoutId id="2147483671" r:id="rId38"/>
    <p:sldLayoutId id="2147483700" r:id="rId39"/>
  </p:sldLayoutIdLst>
  <p:hf sldNum="0" hdr="0" dt="0"/>
  <p:txStyles>
    <p:titleStyle>
      <a:lvl1pPr algn="l" defTabSz="1400041" rtl="0" eaLnBrk="1" fontAlgn="base" hangingPunct="1">
        <a:spcBef>
          <a:spcPct val="0"/>
        </a:spcBef>
        <a:spcAft>
          <a:spcPct val="0"/>
        </a:spcAft>
        <a:defRPr sz="3200">
          <a:solidFill>
            <a:schemeClr val="tx1"/>
          </a:solidFill>
          <a:latin typeface="+mj-lt"/>
          <a:ea typeface="+mj-ea"/>
          <a:cs typeface="+mj-cs"/>
        </a:defRPr>
      </a:lvl1pPr>
      <a:lvl2pPr algn="l" defTabSz="1400041" rtl="0" eaLnBrk="1" fontAlgn="base" hangingPunct="1">
        <a:spcBef>
          <a:spcPct val="0"/>
        </a:spcBef>
        <a:spcAft>
          <a:spcPct val="0"/>
        </a:spcAft>
        <a:defRPr sz="3022">
          <a:solidFill>
            <a:schemeClr val="tx1"/>
          </a:solidFill>
          <a:latin typeface="Georgia" pitchFamily="18" charset="0"/>
        </a:defRPr>
      </a:lvl2pPr>
      <a:lvl3pPr algn="l" defTabSz="1400041" rtl="0" eaLnBrk="1" fontAlgn="base" hangingPunct="1">
        <a:spcBef>
          <a:spcPct val="0"/>
        </a:spcBef>
        <a:spcAft>
          <a:spcPct val="0"/>
        </a:spcAft>
        <a:defRPr sz="3022">
          <a:solidFill>
            <a:schemeClr val="tx1"/>
          </a:solidFill>
          <a:latin typeface="Georgia" pitchFamily="18" charset="0"/>
        </a:defRPr>
      </a:lvl3pPr>
      <a:lvl4pPr algn="l" defTabSz="1400041" rtl="0" eaLnBrk="1" fontAlgn="base" hangingPunct="1">
        <a:spcBef>
          <a:spcPct val="0"/>
        </a:spcBef>
        <a:spcAft>
          <a:spcPct val="0"/>
        </a:spcAft>
        <a:defRPr sz="3022">
          <a:solidFill>
            <a:schemeClr val="tx1"/>
          </a:solidFill>
          <a:latin typeface="Georgia" pitchFamily="18" charset="0"/>
        </a:defRPr>
      </a:lvl4pPr>
      <a:lvl5pPr algn="l" defTabSz="1400041" rtl="0" eaLnBrk="1" fontAlgn="base" hangingPunct="1">
        <a:spcBef>
          <a:spcPct val="0"/>
        </a:spcBef>
        <a:spcAft>
          <a:spcPct val="0"/>
        </a:spcAft>
        <a:defRPr sz="3022">
          <a:solidFill>
            <a:schemeClr val="tx1"/>
          </a:solidFill>
          <a:latin typeface="Georgia" pitchFamily="18" charset="0"/>
        </a:defRPr>
      </a:lvl5pPr>
      <a:lvl6pPr marL="628056" algn="l" defTabSz="1400041" rtl="0" eaLnBrk="1" fontAlgn="base" hangingPunct="1">
        <a:spcBef>
          <a:spcPct val="0"/>
        </a:spcBef>
        <a:spcAft>
          <a:spcPct val="0"/>
        </a:spcAft>
        <a:defRPr sz="3022">
          <a:solidFill>
            <a:schemeClr val="tx1"/>
          </a:solidFill>
          <a:latin typeface="Georgia" pitchFamily="18" charset="0"/>
        </a:defRPr>
      </a:lvl6pPr>
      <a:lvl7pPr marL="1256111" algn="l" defTabSz="1400041" rtl="0" eaLnBrk="1" fontAlgn="base" hangingPunct="1">
        <a:spcBef>
          <a:spcPct val="0"/>
        </a:spcBef>
        <a:spcAft>
          <a:spcPct val="0"/>
        </a:spcAft>
        <a:defRPr sz="3022">
          <a:solidFill>
            <a:schemeClr val="tx1"/>
          </a:solidFill>
          <a:latin typeface="Georgia" pitchFamily="18" charset="0"/>
        </a:defRPr>
      </a:lvl7pPr>
      <a:lvl8pPr marL="1884167" algn="l" defTabSz="1400041" rtl="0" eaLnBrk="1" fontAlgn="base" hangingPunct="1">
        <a:spcBef>
          <a:spcPct val="0"/>
        </a:spcBef>
        <a:spcAft>
          <a:spcPct val="0"/>
        </a:spcAft>
        <a:defRPr sz="3022">
          <a:solidFill>
            <a:schemeClr val="tx1"/>
          </a:solidFill>
          <a:latin typeface="Georgia" pitchFamily="18" charset="0"/>
        </a:defRPr>
      </a:lvl8pPr>
      <a:lvl9pPr marL="2512223" algn="l" defTabSz="1400041" rtl="0" eaLnBrk="1" fontAlgn="base" hangingPunct="1">
        <a:spcBef>
          <a:spcPct val="0"/>
        </a:spcBef>
        <a:spcAft>
          <a:spcPct val="0"/>
        </a:spcAft>
        <a:defRPr sz="3022">
          <a:solidFill>
            <a:schemeClr val="tx1"/>
          </a:solidFill>
          <a:latin typeface="Georgia" pitchFamily="18" charset="0"/>
        </a:defRPr>
      </a:lvl9pPr>
    </p:titleStyle>
    <p:bodyStyle>
      <a:lvl1pPr marL="235521" indent="-235521" algn="l" defTabSz="1400041" rtl="0" eaLnBrk="1" fontAlgn="base" hangingPunct="1">
        <a:spcBef>
          <a:spcPts val="1800"/>
        </a:spcBef>
        <a:spcAft>
          <a:spcPts val="0"/>
        </a:spcAft>
        <a:buClr>
          <a:schemeClr val="accent1"/>
        </a:buClr>
        <a:buFont typeface="Wingdings" pitchFamily="2" charset="2"/>
        <a:buChar char="§"/>
        <a:defRPr sz="2600">
          <a:solidFill>
            <a:schemeClr val="tx1"/>
          </a:solidFill>
          <a:latin typeface="+mn-lt"/>
          <a:ea typeface="+mn-ea"/>
          <a:cs typeface="+mn-cs"/>
        </a:defRPr>
      </a:lvl1pPr>
      <a:lvl2pPr marL="685800" indent="-254000" algn="l" defTabSz="1400041" rtl="0" eaLnBrk="1" fontAlgn="base" hangingPunct="1">
        <a:spcBef>
          <a:spcPts val="1200"/>
        </a:spcBef>
        <a:spcAft>
          <a:spcPts val="0"/>
        </a:spcAft>
        <a:buClr>
          <a:schemeClr val="accent2"/>
        </a:buClr>
        <a:buFont typeface="Arial" charset="0"/>
        <a:buChar char="–"/>
        <a:defRPr sz="2600">
          <a:solidFill>
            <a:schemeClr val="tx1"/>
          </a:solidFill>
          <a:latin typeface="+mn-lt"/>
        </a:defRPr>
      </a:lvl2pPr>
      <a:lvl3pPr marL="1143000" indent="-257175" algn="l" defTabSz="1400041" rtl="0" eaLnBrk="1" fontAlgn="base" hangingPunct="1">
        <a:spcBef>
          <a:spcPts val="600"/>
        </a:spcBef>
        <a:spcAft>
          <a:spcPts val="0"/>
        </a:spcAft>
        <a:buClr>
          <a:schemeClr val="accent3"/>
        </a:buClr>
        <a:buSzPct val="75000"/>
        <a:buFont typeface="Wingdings 2" panose="05020102010507070707" pitchFamily="18" charset="2"/>
        <a:buChar char=""/>
        <a:defRPr sz="2600">
          <a:solidFill>
            <a:schemeClr val="tx1"/>
          </a:solidFill>
          <a:latin typeface="+mn-lt"/>
        </a:defRPr>
      </a:lvl3pPr>
      <a:lvl4pPr marL="1600200" indent="-234950" algn="l" defTabSz="1400041" rtl="0" eaLnBrk="1" fontAlgn="base" hangingPunct="1">
        <a:spcBef>
          <a:spcPts val="300"/>
        </a:spcBef>
        <a:spcAft>
          <a:spcPts val="0"/>
        </a:spcAft>
        <a:buClr>
          <a:schemeClr val="accent1"/>
        </a:buClr>
        <a:buFont typeface="Arial" charset="0"/>
        <a:buChar char="–"/>
        <a:defRPr sz="2600">
          <a:solidFill>
            <a:schemeClr val="tx1"/>
          </a:solidFill>
          <a:latin typeface="+mn-lt"/>
        </a:defRPr>
      </a:lvl4pPr>
      <a:lvl5pPr marL="2057400" indent="-217488" algn="l" defTabSz="1400041" rtl="0" eaLnBrk="1" fontAlgn="base" hangingPunct="1">
        <a:spcBef>
          <a:spcPts val="300"/>
        </a:spcBef>
        <a:spcAft>
          <a:spcPts val="0"/>
        </a:spcAft>
        <a:buClr>
          <a:schemeClr val="accent2"/>
        </a:buClr>
        <a:buFont typeface="Arial" charset="0"/>
        <a:buChar char="▪"/>
        <a:defRPr sz="2600">
          <a:solidFill>
            <a:schemeClr val="tx1"/>
          </a:solidFill>
          <a:latin typeface="+mn-lt"/>
        </a:defRPr>
      </a:lvl5pPr>
      <a:lvl6pPr marL="2337763" indent="-218075" algn="l" defTabSz="1400041" rtl="0" eaLnBrk="1" fontAlgn="base" hangingPunct="1">
        <a:spcBef>
          <a:spcPct val="0"/>
        </a:spcBef>
        <a:spcAft>
          <a:spcPct val="50000"/>
        </a:spcAft>
        <a:buClr>
          <a:srgbClr val="66952E"/>
        </a:buClr>
        <a:buFont typeface="Arial" charset="0"/>
        <a:buChar char="▪"/>
        <a:defRPr sz="2198">
          <a:solidFill>
            <a:schemeClr val="tx1"/>
          </a:solidFill>
          <a:latin typeface="+mn-lt"/>
        </a:defRPr>
      </a:lvl6pPr>
      <a:lvl7pPr marL="2965818" indent="-218075" algn="l" defTabSz="1400041" rtl="0" eaLnBrk="1" fontAlgn="base" hangingPunct="1">
        <a:spcBef>
          <a:spcPct val="0"/>
        </a:spcBef>
        <a:spcAft>
          <a:spcPct val="50000"/>
        </a:spcAft>
        <a:buClr>
          <a:srgbClr val="66952E"/>
        </a:buClr>
        <a:buFont typeface="Arial" charset="0"/>
        <a:buChar char="▪"/>
        <a:defRPr sz="2198">
          <a:solidFill>
            <a:schemeClr val="tx1"/>
          </a:solidFill>
          <a:latin typeface="+mn-lt"/>
        </a:defRPr>
      </a:lvl7pPr>
      <a:lvl8pPr marL="3593874" indent="-218075" algn="l" defTabSz="1400041" rtl="0" eaLnBrk="1" fontAlgn="base" hangingPunct="1">
        <a:spcBef>
          <a:spcPct val="0"/>
        </a:spcBef>
        <a:spcAft>
          <a:spcPct val="50000"/>
        </a:spcAft>
        <a:buClr>
          <a:srgbClr val="66952E"/>
        </a:buClr>
        <a:buFont typeface="Arial" charset="0"/>
        <a:buChar char="▪"/>
        <a:defRPr sz="2198">
          <a:solidFill>
            <a:schemeClr val="tx1"/>
          </a:solidFill>
          <a:latin typeface="+mn-lt"/>
        </a:defRPr>
      </a:lvl8pPr>
      <a:lvl9pPr marL="4221930" indent="-218075" algn="l" defTabSz="1400041" rtl="0" eaLnBrk="1" fontAlgn="base" hangingPunct="1">
        <a:spcBef>
          <a:spcPct val="0"/>
        </a:spcBef>
        <a:spcAft>
          <a:spcPct val="50000"/>
        </a:spcAft>
        <a:buClr>
          <a:srgbClr val="66952E"/>
        </a:buClr>
        <a:buFont typeface="Arial" charset="0"/>
        <a:buChar char="▪"/>
        <a:defRPr sz="2198">
          <a:solidFill>
            <a:schemeClr val="tx1"/>
          </a:solidFill>
          <a:latin typeface="+mn-lt"/>
        </a:defRPr>
      </a:lvl9pPr>
    </p:bodyStyle>
    <p:otherStyle>
      <a:defPPr>
        <a:defRPr lang="en-US"/>
      </a:defPPr>
      <a:lvl1pPr marL="0" algn="l" defTabSz="1256111" rtl="0" eaLnBrk="1" latinLnBrk="0" hangingPunct="1">
        <a:defRPr sz="2473" kern="1200">
          <a:solidFill>
            <a:schemeClr val="tx1"/>
          </a:solidFill>
          <a:latin typeface="+mn-lt"/>
          <a:ea typeface="+mn-ea"/>
          <a:cs typeface="+mn-cs"/>
        </a:defRPr>
      </a:lvl1pPr>
      <a:lvl2pPr marL="628056" algn="l" defTabSz="1256111" rtl="0" eaLnBrk="1" latinLnBrk="0" hangingPunct="1">
        <a:defRPr sz="2473" kern="1200">
          <a:solidFill>
            <a:schemeClr val="tx1"/>
          </a:solidFill>
          <a:latin typeface="+mn-lt"/>
          <a:ea typeface="+mn-ea"/>
          <a:cs typeface="+mn-cs"/>
        </a:defRPr>
      </a:lvl2pPr>
      <a:lvl3pPr marL="1256111" algn="l" defTabSz="1256111" rtl="0" eaLnBrk="1" latinLnBrk="0" hangingPunct="1">
        <a:defRPr sz="2473" kern="1200">
          <a:solidFill>
            <a:schemeClr val="tx1"/>
          </a:solidFill>
          <a:latin typeface="+mn-lt"/>
          <a:ea typeface="+mn-ea"/>
          <a:cs typeface="+mn-cs"/>
        </a:defRPr>
      </a:lvl3pPr>
      <a:lvl4pPr marL="1884167" algn="l" defTabSz="1256111" rtl="0" eaLnBrk="1" latinLnBrk="0" hangingPunct="1">
        <a:defRPr sz="2473" kern="1200">
          <a:solidFill>
            <a:schemeClr val="tx1"/>
          </a:solidFill>
          <a:latin typeface="+mn-lt"/>
          <a:ea typeface="+mn-ea"/>
          <a:cs typeface="+mn-cs"/>
        </a:defRPr>
      </a:lvl4pPr>
      <a:lvl5pPr marL="2512223" algn="l" defTabSz="1256111" rtl="0" eaLnBrk="1" latinLnBrk="0" hangingPunct="1">
        <a:defRPr sz="2473" kern="1200">
          <a:solidFill>
            <a:schemeClr val="tx1"/>
          </a:solidFill>
          <a:latin typeface="+mn-lt"/>
          <a:ea typeface="+mn-ea"/>
          <a:cs typeface="+mn-cs"/>
        </a:defRPr>
      </a:lvl5pPr>
      <a:lvl6pPr marL="3140278" algn="l" defTabSz="1256111" rtl="0" eaLnBrk="1" latinLnBrk="0" hangingPunct="1">
        <a:defRPr sz="2473" kern="1200">
          <a:solidFill>
            <a:schemeClr val="tx1"/>
          </a:solidFill>
          <a:latin typeface="+mn-lt"/>
          <a:ea typeface="+mn-ea"/>
          <a:cs typeface="+mn-cs"/>
        </a:defRPr>
      </a:lvl6pPr>
      <a:lvl7pPr marL="3768334" algn="l" defTabSz="1256111" rtl="0" eaLnBrk="1" latinLnBrk="0" hangingPunct="1">
        <a:defRPr sz="2473" kern="1200">
          <a:solidFill>
            <a:schemeClr val="tx1"/>
          </a:solidFill>
          <a:latin typeface="+mn-lt"/>
          <a:ea typeface="+mn-ea"/>
          <a:cs typeface="+mn-cs"/>
        </a:defRPr>
      </a:lvl7pPr>
      <a:lvl8pPr marL="4396389" algn="l" defTabSz="1256111" rtl="0" eaLnBrk="1" latinLnBrk="0" hangingPunct="1">
        <a:defRPr sz="2473" kern="1200">
          <a:solidFill>
            <a:schemeClr val="tx1"/>
          </a:solidFill>
          <a:latin typeface="+mn-lt"/>
          <a:ea typeface="+mn-ea"/>
          <a:cs typeface="+mn-cs"/>
        </a:defRPr>
      </a:lvl8pPr>
      <a:lvl9pPr marL="5024445" algn="l" defTabSz="1256111" rtl="0" eaLnBrk="1" latinLnBrk="0" hangingPunct="1">
        <a:defRPr sz="2473"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2" Type="http://schemas.openxmlformats.org/officeDocument/2006/relationships/hyperlink" Target="https://www.dhs.gov/news/2026/05/07/fema-review-council-releases-final-report" TargetMode="External"/><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Text Placeholder 23">
            <a:extLst>
              <a:ext uri="{FF2B5EF4-FFF2-40B4-BE49-F238E27FC236}">
                <a16:creationId xmlns:a16="http://schemas.microsoft.com/office/drawing/2014/main" id="{85B1AAA0-440A-C36D-4609-63B6E8D45CF0}"/>
              </a:ext>
            </a:extLst>
          </p:cNvPr>
          <p:cNvSpPr>
            <a:spLocks noGrp="1"/>
          </p:cNvSpPr>
          <p:nvPr>
            <p:ph type="body" sz="quarter" idx="10"/>
          </p:nvPr>
        </p:nvSpPr>
        <p:spPr>
          <a:xfrm>
            <a:off x="508000" y="4038600"/>
            <a:ext cx="12801600" cy="2514600"/>
          </a:xfrm>
        </p:spPr>
        <p:txBody>
          <a:bodyPr/>
          <a:lstStyle/>
          <a:p>
            <a:r>
              <a:rPr lang="en-US"/>
              <a:t>National Special Districts Association</a:t>
            </a:r>
          </a:p>
          <a:p>
            <a:r>
              <a:rPr lang="en-US"/>
              <a:t>Federal Update – June 2026</a:t>
            </a:r>
          </a:p>
        </p:txBody>
      </p:sp>
      <p:sp>
        <p:nvSpPr>
          <p:cNvPr id="2" name="Text Placeholder 23">
            <a:extLst>
              <a:ext uri="{FF2B5EF4-FFF2-40B4-BE49-F238E27FC236}">
                <a16:creationId xmlns:a16="http://schemas.microsoft.com/office/drawing/2014/main" id="{0964B57E-91C7-DBB4-17A7-4FD1BB8FF75A}"/>
              </a:ext>
            </a:extLst>
          </p:cNvPr>
          <p:cNvSpPr txBox="1">
            <a:spLocks/>
          </p:cNvSpPr>
          <p:nvPr/>
        </p:nvSpPr>
        <p:spPr bwMode="auto">
          <a:xfrm>
            <a:off x="508000" y="5497960"/>
            <a:ext cx="12801600" cy="2514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82880" tIns="0" rIns="182880" bIns="0" numCol="1" anchor="ctr" anchorCtr="0" compatLnSpc="1">
            <a:prstTxWarp prst="textNoShape">
              <a:avLst/>
            </a:prstTxWarp>
            <a:normAutofit/>
          </a:bodyPr>
          <a:lstStyle>
            <a:lvl1pPr marL="0" indent="0" algn="l" defTabSz="1400041" rtl="0" eaLnBrk="1" fontAlgn="base" hangingPunct="1">
              <a:spcBef>
                <a:spcPts val="0"/>
              </a:spcBef>
              <a:spcAft>
                <a:spcPts val="0"/>
              </a:spcAft>
              <a:buClr>
                <a:schemeClr val="accent1"/>
              </a:buClr>
              <a:buFont typeface="Wingdings" pitchFamily="2" charset="2"/>
              <a:buNone/>
              <a:defRPr sz="4800">
                <a:solidFill>
                  <a:schemeClr val="tx1"/>
                </a:solidFill>
                <a:latin typeface="+mj-lt"/>
                <a:ea typeface="+mn-ea"/>
                <a:cs typeface="+mn-cs"/>
              </a:defRPr>
            </a:lvl1pPr>
            <a:lvl2pPr marL="0" indent="0" algn="l" defTabSz="1400041" rtl="0" eaLnBrk="1" fontAlgn="base" hangingPunct="1">
              <a:spcBef>
                <a:spcPts val="1200"/>
              </a:spcBef>
              <a:spcAft>
                <a:spcPts val="0"/>
              </a:spcAft>
              <a:buClr>
                <a:schemeClr val="accent2"/>
              </a:buClr>
              <a:buFont typeface="Arial" charset="0"/>
              <a:buNone/>
              <a:defRPr sz="3200" b="1">
                <a:solidFill>
                  <a:schemeClr val="accent2"/>
                </a:solidFill>
                <a:latin typeface="+mn-lt"/>
              </a:defRPr>
            </a:lvl2pPr>
            <a:lvl3pPr marL="0" indent="0" algn="l" defTabSz="1400041" rtl="0" eaLnBrk="1" fontAlgn="base" hangingPunct="1">
              <a:spcBef>
                <a:spcPts val="600"/>
              </a:spcBef>
              <a:spcAft>
                <a:spcPts val="0"/>
              </a:spcAft>
              <a:buClr>
                <a:schemeClr val="accent3"/>
              </a:buClr>
              <a:buSzPct val="75000"/>
              <a:buFont typeface="Wingdings 2" panose="05020102010507070707" pitchFamily="18" charset="2"/>
              <a:buNone/>
              <a:defRPr sz="3200">
                <a:solidFill>
                  <a:schemeClr val="tx1"/>
                </a:solidFill>
                <a:latin typeface="+mn-lt"/>
              </a:defRPr>
            </a:lvl3pPr>
            <a:lvl4pPr marL="1365250" indent="0" algn="l" defTabSz="1400041" rtl="0" eaLnBrk="1" fontAlgn="base" hangingPunct="1">
              <a:spcBef>
                <a:spcPts val="300"/>
              </a:spcBef>
              <a:spcAft>
                <a:spcPts val="0"/>
              </a:spcAft>
              <a:buClr>
                <a:schemeClr val="accent1"/>
              </a:buClr>
              <a:buFont typeface="Arial" charset="0"/>
              <a:buNone/>
              <a:defRPr sz="2600">
                <a:solidFill>
                  <a:schemeClr val="tx1"/>
                </a:solidFill>
                <a:latin typeface="+mn-lt"/>
              </a:defRPr>
            </a:lvl4pPr>
            <a:lvl5pPr marL="2057400" indent="-217488" algn="l" defTabSz="1400041" rtl="0" eaLnBrk="1" fontAlgn="base" hangingPunct="1">
              <a:spcBef>
                <a:spcPts val="300"/>
              </a:spcBef>
              <a:spcAft>
                <a:spcPts val="0"/>
              </a:spcAft>
              <a:buClr>
                <a:schemeClr val="accent2"/>
              </a:buClr>
              <a:buFont typeface="Arial" charset="0"/>
              <a:buChar char="▪"/>
              <a:defRPr sz="2600">
                <a:solidFill>
                  <a:schemeClr val="tx1"/>
                </a:solidFill>
                <a:latin typeface="+mn-lt"/>
              </a:defRPr>
            </a:lvl5pPr>
            <a:lvl6pPr marL="2337763" indent="-218075" algn="l" defTabSz="1400041" rtl="0" eaLnBrk="1" fontAlgn="base" hangingPunct="1">
              <a:spcBef>
                <a:spcPct val="0"/>
              </a:spcBef>
              <a:spcAft>
                <a:spcPct val="50000"/>
              </a:spcAft>
              <a:buClr>
                <a:srgbClr val="66952E"/>
              </a:buClr>
              <a:buFont typeface="Arial" charset="0"/>
              <a:buChar char="▪"/>
              <a:defRPr sz="2198">
                <a:solidFill>
                  <a:schemeClr val="tx1"/>
                </a:solidFill>
                <a:latin typeface="+mn-lt"/>
              </a:defRPr>
            </a:lvl6pPr>
            <a:lvl7pPr marL="2965818" indent="-218075" algn="l" defTabSz="1400041" rtl="0" eaLnBrk="1" fontAlgn="base" hangingPunct="1">
              <a:spcBef>
                <a:spcPct val="0"/>
              </a:spcBef>
              <a:spcAft>
                <a:spcPct val="50000"/>
              </a:spcAft>
              <a:buClr>
                <a:srgbClr val="66952E"/>
              </a:buClr>
              <a:buFont typeface="Arial" charset="0"/>
              <a:buChar char="▪"/>
              <a:defRPr sz="2198">
                <a:solidFill>
                  <a:schemeClr val="tx1"/>
                </a:solidFill>
                <a:latin typeface="+mn-lt"/>
              </a:defRPr>
            </a:lvl7pPr>
            <a:lvl8pPr marL="3593874" indent="-218075" algn="l" defTabSz="1400041" rtl="0" eaLnBrk="1" fontAlgn="base" hangingPunct="1">
              <a:spcBef>
                <a:spcPct val="0"/>
              </a:spcBef>
              <a:spcAft>
                <a:spcPct val="50000"/>
              </a:spcAft>
              <a:buClr>
                <a:srgbClr val="66952E"/>
              </a:buClr>
              <a:buFont typeface="Arial" charset="0"/>
              <a:buChar char="▪"/>
              <a:defRPr sz="2198">
                <a:solidFill>
                  <a:schemeClr val="tx1"/>
                </a:solidFill>
                <a:latin typeface="+mn-lt"/>
              </a:defRPr>
            </a:lvl8pPr>
            <a:lvl9pPr marL="4221930" indent="-218075" algn="l" defTabSz="1400041" rtl="0" eaLnBrk="1" fontAlgn="base" hangingPunct="1">
              <a:spcBef>
                <a:spcPct val="0"/>
              </a:spcBef>
              <a:spcAft>
                <a:spcPct val="50000"/>
              </a:spcAft>
              <a:buClr>
                <a:srgbClr val="66952E"/>
              </a:buClr>
              <a:buFont typeface="Arial" charset="0"/>
              <a:buChar char="▪"/>
              <a:defRPr sz="2198">
                <a:solidFill>
                  <a:schemeClr val="tx1"/>
                </a:solidFill>
                <a:latin typeface="+mn-lt"/>
              </a:defRPr>
            </a:lvl9pPr>
          </a:lstStyle>
          <a:p>
            <a:r>
              <a:rPr lang="en-US" sz="1800" kern="0"/>
              <a:t>Eve O’Toole, Senior Managing Director</a:t>
            </a:r>
          </a:p>
          <a:p>
            <a:r>
              <a:rPr lang="en-US" sz="1800" kern="0"/>
              <a:t>Mark Ritacco, Senior Advisor</a:t>
            </a:r>
          </a:p>
          <a:p>
            <a:r>
              <a:rPr lang="en-US" sz="1800" kern="0"/>
              <a:t>Lisa Barkovic, Senior Advisor</a:t>
            </a:r>
          </a:p>
          <a:p>
            <a:r>
              <a:rPr lang="en-US" sz="1800" kern="0"/>
              <a:t>Adrianna Williams, Policy Advisor</a:t>
            </a:r>
          </a:p>
        </p:txBody>
      </p:sp>
    </p:spTree>
    <p:extLst>
      <p:ext uri="{BB962C8B-B14F-4D97-AF65-F5344CB8AC3E}">
        <p14:creationId xmlns:p14="http://schemas.microsoft.com/office/powerpoint/2010/main" val="31187014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5F1D939-B391-A41A-C0A9-5DA01AF7E258}"/>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54CF76AE-7339-6632-48E7-0438BF173107}"/>
              </a:ext>
            </a:extLst>
          </p:cNvPr>
          <p:cNvSpPr>
            <a:spLocks noGrp="1"/>
          </p:cNvSpPr>
          <p:nvPr>
            <p:ph type="title"/>
          </p:nvPr>
        </p:nvSpPr>
        <p:spPr/>
        <p:txBody>
          <a:bodyPr/>
          <a:lstStyle/>
          <a:p>
            <a:r>
              <a:rPr lang="en-US"/>
              <a:t>Priority Legislation / Reauthorizations: 2026 Farm Bill Update</a:t>
            </a:r>
          </a:p>
        </p:txBody>
      </p:sp>
      <p:sp>
        <p:nvSpPr>
          <p:cNvPr id="7" name="Content Placeholder 6">
            <a:extLst>
              <a:ext uri="{FF2B5EF4-FFF2-40B4-BE49-F238E27FC236}">
                <a16:creationId xmlns:a16="http://schemas.microsoft.com/office/drawing/2014/main" id="{72B7124E-742A-5E55-5E56-A5CB40FE59D1}"/>
              </a:ext>
            </a:extLst>
          </p:cNvPr>
          <p:cNvSpPr>
            <a:spLocks noGrp="1"/>
          </p:cNvSpPr>
          <p:nvPr>
            <p:ph sz="quarter" idx="14"/>
          </p:nvPr>
        </p:nvSpPr>
        <p:spPr>
          <a:xfrm>
            <a:off x="453136" y="1268860"/>
            <a:ext cx="12911328" cy="5486400"/>
          </a:xfrm>
        </p:spPr>
        <p:txBody>
          <a:bodyPr/>
          <a:lstStyle/>
          <a:p>
            <a:pPr marL="234950" indent="-234950"/>
            <a:r>
              <a:rPr lang="en-US" sz="2000" b="1">
                <a:ea typeface="+mn-lt"/>
                <a:cs typeface="+mn-lt"/>
              </a:rPr>
              <a:t>On June 23, 2026, the Senate Agriculture, Nutrition, and Forestry Committee released a discussion draft of their version of the 2026 Farm Bill, entitled the Agricultural Act of 2026. </a:t>
            </a:r>
          </a:p>
          <a:p>
            <a:pPr marL="685229" lvl="1" indent="-234950"/>
            <a:r>
              <a:rPr lang="en-US" sz="2000">
                <a:ea typeface="+mn-lt"/>
                <a:cs typeface="+mn-lt"/>
              </a:rPr>
              <a:t>The House passed its version of the 2026 Farm Bill, the Farm, Food, and National Security Act of 2026 (H.R. 7567), on April 30, 2026, by a bipartisan vote of 224-200.</a:t>
            </a:r>
            <a:endParaRPr lang="en-US" sz="2000">
              <a:ea typeface="Calibri"/>
              <a:cs typeface="Calibri"/>
            </a:endParaRPr>
          </a:p>
          <a:p>
            <a:pPr marL="234950" indent="-234950"/>
            <a:r>
              <a:rPr lang="en-US" sz="2000" b="1">
                <a:ea typeface="+mn-lt"/>
                <a:cs typeface="+mn-lt"/>
              </a:rPr>
              <a:t>The bills both include provisions to extend Good Neighbor Authority to special districts. </a:t>
            </a:r>
            <a:r>
              <a:rPr lang="en-US" sz="2000">
                <a:ea typeface="+mn-lt"/>
                <a:cs typeface="+mn-lt"/>
              </a:rPr>
              <a:t>Both bills also modify federal food assistance programs for low-income households, expand producers’ access to credit, promote precision agriculture, improve risk management tools for specialty crop producers, lower energy costs, and enhance conservation programs for working lands.</a:t>
            </a:r>
            <a:endParaRPr lang="en-US" sz="2000">
              <a:ea typeface="Calibri"/>
              <a:cs typeface="Calibri"/>
            </a:endParaRPr>
          </a:p>
          <a:p>
            <a:pPr marL="234950" indent="-234950"/>
            <a:r>
              <a:rPr lang="en-US" sz="2000" b="1">
                <a:ea typeface="Calibri"/>
                <a:cs typeface="Calibri"/>
              </a:rPr>
              <a:t>Key differences in the Senate's bill:</a:t>
            </a:r>
          </a:p>
          <a:p>
            <a:pPr lvl="1">
              <a:buClr>
                <a:srgbClr val="00A9E0"/>
              </a:buClr>
            </a:pPr>
            <a:r>
              <a:rPr lang="en-US" sz="2000">
                <a:ea typeface="+mn-lt"/>
                <a:cs typeface="+mn-lt"/>
              </a:rPr>
              <a:t>Reauthorizes </a:t>
            </a:r>
            <a:r>
              <a:rPr lang="en-US" sz="2000" i="1">
                <a:ea typeface="+mn-lt"/>
                <a:cs typeface="+mn-lt"/>
              </a:rPr>
              <a:t>and </a:t>
            </a:r>
            <a:r>
              <a:rPr lang="en-US" sz="2000">
                <a:ea typeface="+mn-lt"/>
                <a:cs typeface="+mn-lt"/>
              </a:rPr>
              <a:t>makes multiple changes to several U.S. Department of Agriculture (USDA) water infrastructure grant programs, as well as establishes new water infrastructure programs. </a:t>
            </a:r>
            <a:endParaRPr lang="en-US" sz="2000">
              <a:ea typeface="Calibri"/>
              <a:cs typeface="Calibri"/>
            </a:endParaRPr>
          </a:p>
          <a:p>
            <a:pPr lvl="1">
              <a:buClr>
                <a:srgbClr val="00A9E0"/>
              </a:buClr>
            </a:pPr>
            <a:r>
              <a:rPr lang="en-US" sz="2000">
                <a:ea typeface="+mn-lt"/>
                <a:cs typeface="+mn-lt"/>
              </a:rPr>
              <a:t>Removes multiple provisions in House bill that address wildfire suppression, including: categorical exclusions for forest thinning, required USFS suppression of wildfires within 24 hours of detection, and the establishment of a new public-private wildfire technology deployment and testbed partnership program. </a:t>
            </a:r>
            <a:endParaRPr lang="en-US" sz="2000">
              <a:ea typeface="Calibri"/>
              <a:cs typeface="Calibri"/>
            </a:endParaRPr>
          </a:p>
          <a:p>
            <a:pPr lvl="1">
              <a:buClr>
                <a:srgbClr val="00A9E0"/>
              </a:buClr>
            </a:pPr>
            <a:r>
              <a:rPr lang="en-US" sz="2000">
                <a:ea typeface="+mn-lt"/>
                <a:cs typeface="+mn-lt"/>
              </a:rPr>
              <a:t>Excludes a House provision that removes California’s Proposition 12 requirement that addresses living conditions for livestock in other states that are later sold to the state.</a:t>
            </a:r>
            <a:endParaRPr lang="en-US" sz="2000">
              <a:ea typeface="Calibri"/>
              <a:cs typeface="Calibri"/>
            </a:endParaRPr>
          </a:p>
          <a:p>
            <a:pPr marL="0" indent="0">
              <a:buNone/>
            </a:pPr>
            <a:endParaRPr lang="en-US" sz="1800">
              <a:ea typeface="Calibri"/>
              <a:cs typeface="Calibri"/>
            </a:endParaRPr>
          </a:p>
        </p:txBody>
      </p:sp>
      <p:sp>
        <p:nvSpPr>
          <p:cNvPr id="8" name="Footer Placeholder 5">
            <a:extLst>
              <a:ext uri="{FF2B5EF4-FFF2-40B4-BE49-F238E27FC236}">
                <a16:creationId xmlns:a16="http://schemas.microsoft.com/office/drawing/2014/main" id="{CC75FD11-483E-8829-94EA-2494DD2D6605}"/>
              </a:ext>
            </a:extLst>
          </p:cNvPr>
          <p:cNvSpPr>
            <a:spLocks noGrp="1"/>
          </p:cNvSpPr>
          <p:nvPr>
            <p:ph type="ftr" sz="quarter" idx="10"/>
          </p:nvPr>
        </p:nvSpPr>
        <p:spPr>
          <a:xfrm>
            <a:off x="453136" y="7274718"/>
            <a:ext cx="11561064" cy="228600"/>
          </a:xfrm>
        </p:spPr>
        <p:txBody>
          <a:bodyPr/>
          <a:lstStyle/>
          <a:p>
            <a:r>
              <a:rPr lang="en-US" altLang="en-US">
                <a:ea typeface="ＭＳ Ｐゴシック"/>
              </a:rPr>
              <a:t>UCCI Federal Update, June 2026 | Manatt, Phelps &amp; Phillips, LLP |</a:t>
            </a:r>
          </a:p>
        </p:txBody>
      </p:sp>
    </p:spTree>
    <p:extLst>
      <p:ext uri="{BB962C8B-B14F-4D97-AF65-F5344CB8AC3E}">
        <p14:creationId xmlns:p14="http://schemas.microsoft.com/office/powerpoint/2010/main" val="263340555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151098-CB1B-6049-5151-8A33A6A72DF1}"/>
              </a:ext>
            </a:extLst>
          </p:cNvPr>
          <p:cNvSpPr>
            <a:spLocks noGrp="1"/>
          </p:cNvSpPr>
          <p:nvPr>
            <p:ph type="title"/>
          </p:nvPr>
        </p:nvSpPr>
        <p:spPr/>
        <p:txBody>
          <a:bodyPr/>
          <a:lstStyle/>
          <a:p>
            <a:r>
              <a:rPr lang="en-US"/>
              <a:t>Key Issues to Watch</a:t>
            </a:r>
          </a:p>
        </p:txBody>
      </p:sp>
      <p:sp>
        <p:nvSpPr>
          <p:cNvPr id="3" name="Footer Placeholder 2">
            <a:extLst>
              <a:ext uri="{FF2B5EF4-FFF2-40B4-BE49-F238E27FC236}">
                <a16:creationId xmlns:a16="http://schemas.microsoft.com/office/drawing/2014/main" id="{A5773615-AC91-2684-578D-BE6659BD8852}"/>
              </a:ext>
            </a:extLst>
          </p:cNvPr>
          <p:cNvSpPr>
            <a:spLocks noGrp="1"/>
          </p:cNvSpPr>
          <p:nvPr>
            <p:ph type="ftr" sz="quarter" idx="10"/>
          </p:nvPr>
        </p:nvSpPr>
        <p:spPr/>
        <p:txBody>
          <a:bodyPr/>
          <a:lstStyle/>
          <a:p>
            <a:r>
              <a:rPr lang="en-US" altLang="en-US"/>
              <a:t>NSDA Federal Update, June 2026| Manatt, Phelps &amp; Phillips, LLP</a:t>
            </a:r>
          </a:p>
        </p:txBody>
      </p:sp>
    </p:spTree>
    <p:extLst>
      <p:ext uri="{BB962C8B-B14F-4D97-AF65-F5344CB8AC3E}">
        <p14:creationId xmlns:p14="http://schemas.microsoft.com/office/powerpoint/2010/main" val="84081425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138C5A-3AF6-E73F-294A-7D3B5BFD7F08}"/>
              </a:ext>
            </a:extLst>
          </p:cNvPr>
          <p:cNvSpPr>
            <a:spLocks noGrp="1"/>
          </p:cNvSpPr>
          <p:nvPr>
            <p:ph type="title"/>
          </p:nvPr>
        </p:nvSpPr>
        <p:spPr/>
        <p:txBody>
          <a:bodyPr/>
          <a:lstStyle/>
          <a:p>
            <a:r>
              <a:rPr lang="en-US">
                <a:latin typeface="Georgia"/>
                <a:ea typeface="Calibri"/>
                <a:cs typeface="Calibri"/>
              </a:rPr>
              <a:t>Safeguarding Charity Act (S.1428/H.R.2896)</a:t>
            </a:r>
            <a:endParaRPr lang="en-US">
              <a:latin typeface="Georgia"/>
            </a:endParaRPr>
          </a:p>
        </p:txBody>
      </p:sp>
      <p:sp>
        <p:nvSpPr>
          <p:cNvPr id="3" name="Content Placeholder 2">
            <a:extLst>
              <a:ext uri="{FF2B5EF4-FFF2-40B4-BE49-F238E27FC236}">
                <a16:creationId xmlns:a16="http://schemas.microsoft.com/office/drawing/2014/main" id="{3B21C104-9D07-2857-C79F-E268C95457F3}"/>
              </a:ext>
            </a:extLst>
          </p:cNvPr>
          <p:cNvSpPr>
            <a:spLocks noGrp="1"/>
          </p:cNvSpPr>
          <p:nvPr>
            <p:ph sz="quarter" idx="14"/>
          </p:nvPr>
        </p:nvSpPr>
        <p:spPr/>
        <p:txBody>
          <a:bodyPr/>
          <a:lstStyle/>
          <a:p>
            <a:pPr marL="234950" indent="-234950"/>
            <a:r>
              <a:rPr lang="en-US">
                <a:ea typeface="Calibri"/>
                <a:cs typeface="Calibri"/>
              </a:rPr>
              <a:t>Sen. James Lankford (R-OK) and Rep. Greg Steube (R-FL) reintroduced the Safeguarding Charity Act on April 10, 2025. The bill clarifies that an organization's tax-exempt status does not constitute federal financial assistance, meaning those organizations would not be subject to federal regulations/oversight tied specifically to receiving federal funding. </a:t>
            </a:r>
          </a:p>
          <a:p>
            <a:pPr marL="234950" indent="-234950"/>
            <a:r>
              <a:rPr lang="en-US">
                <a:ea typeface="Calibri"/>
                <a:cs typeface="Calibri"/>
              </a:rPr>
              <a:t>The legislation would be applicable to tax-exempt entities, including those with 501(c)(3) and 501(c)4 organizations. </a:t>
            </a:r>
            <a:r>
              <a:rPr lang="en-US" b="1">
                <a:ea typeface="Calibri"/>
                <a:cs typeface="Calibri"/>
              </a:rPr>
              <a:t>However, the bill is primarily intended to protect churches, religious schools, and charities from burdensome federal regulations.</a:t>
            </a:r>
          </a:p>
        </p:txBody>
      </p:sp>
      <p:sp>
        <p:nvSpPr>
          <p:cNvPr id="5" name="Footer Placeholder 4">
            <a:extLst>
              <a:ext uri="{FF2B5EF4-FFF2-40B4-BE49-F238E27FC236}">
                <a16:creationId xmlns:a16="http://schemas.microsoft.com/office/drawing/2014/main" id="{BC27F99E-6D00-756F-7239-B6C4019F05C5}"/>
              </a:ext>
            </a:extLst>
          </p:cNvPr>
          <p:cNvSpPr>
            <a:spLocks noGrp="1"/>
          </p:cNvSpPr>
          <p:nvPr>
            <p:ph type="ftr" sz="quarter" idx="10"/>
          </p:nvPr>
        </p:nvSpPr>
        <p:spPr/>
        <p:txBody>
          <a:bodyPr/>
          <a:lstStyle/>
          <a:p>
            <a:r>
              <a:rPr lang="en-US">
                <a:ea typeface="Calibri"/>
              </a:rPr>
              <a:t>NSDA Federal Update, June 2026 | Manatt, Phelps &amp; Phillips, LLP |</a:t>
            </a:r>
            <a:endParaRPr lang="en-US"/>
          </a:p>
        </p:txBody>
      </p:sp>
    </p:spTree>
    <p:extLst>
      <p:ext uri="{BB962C8B-B14F-4D97-AF65-F5344CB8AC3E}">
        <p14:creationId xmlns:p14="http://schemas.microsoft.com/office/powerpoint/2010/main" val="164359402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9228689-3E0E-8297-C6AC-EF692C41359C}"/>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89ED9630-FE75-7C58-C4CC-3164E5FD6884}"/>
              </a:ext>
            </a:extLst>
          </p:cNvPr>
          <p:cNvSpPr>
            <a:spLocks noGrp="1"/>
          </p:cNvSpPr>
          <p:nvPr>
            <p:ph type="title"/>
          </p:nvPr>
        </p:nvSpPr>
        <p:spPr/>
        <p:txBody>
          <a:bodyPr/>
          <a:lstStyle/>
          <a:p>
            <a:r>
              <a:rPr lang="en-US">
                <a:latin typeface="Georgia"/>
                <a:ea typeface="Calibri"/>
                <a:cs typeface="Calibri"/>
              </a:rPr>
              <a:t>Fire Apparatus Cost Issues </a:t>
            </a:r>
            <a:endParaRPr lang="en-US">
              <a:latin typeface="Georgia"/>
            </a:endParaRPr>
          </a:p>
        </p:txBody>
      </p:sp>
      <p:sp>
        <p:nvSpPr>
          <p:cNvPr id="3" name="Content Placeholder 2">
            <a:extLst>
              <a:ext uri="{FF2B5EF4-FFF2-40B4-BE49-F238E27FC236}">
                <a16:creationId xmlns:a16="http://schemas.microsoft.com/office/drawing/2014/main" id="{B5DCF424-A874-497C-88A4-244E3E839ED7}"/>
              </a:ext>
            </a:extLst>
          </p:cNvPr>
          <p:cNvSpPr>
            <a:spLocks noGrp="1"/>
          </p:cNvSpPr>
          <p:nvPr>
            <p:ph sz="quarter" idx="14"/>
          </p:nvPr>
        </p:nvSpPr>
        <p:spPr/>
        <p:txBody>
          <a:bodyPr/>
          <a:lstStyle/>
          <a:p>
            <a:pPr marL="234950" indent="-234950"/>
            <a:r>
              <a:rPr lang="en-US" sz="2200">
                <a:ea typeface="Calibri"/>
                <a:cs typeface="Calibri"/>
              </a:rPr>
              <a:t>Multiple local governments are suing major fire apparatus manufacturers alleging an anticompetitive scheme—centered on industry consolidation, price-fixing, and supply restrictions—that has driven sharp cost increases and multi‑year delivery delays for essential firefighting equipment, straining municipal budgets and public safety planning.</a:t>
            </a:r>
          </a:p>
          <a:p>
            <a:pPr marL="685229" lvl="1" indent="-234950"/>
            <a:r>
              <a:rPr lang="en-US" sz="2200">
                <a:ea typeface="Calibri"/>
                <a:cs typeface="Calibri"/>
              </a:rPr>
              <a:t>The Senate Homeland Security and Governmental Affairs Committee (HSGAC) held a hearing in 2025 to assess this ongoing fire apparatus crisis. </a:t>
            </a:r>
          </a:p>
          <a:p>
            <a:pPr marL="234950" indent="-234950"/>
            <a:r>
              <a:rPr lang="en-US" sz="2200" b="1">
                <a:ea typeface="Calibri"/>
                <a:cs typeface="Calibri"/>
              </a:rPr>
              <a:t>Recommended Advocacy: </a:t>
            </a:r>
            <a:r>
              <a:rPr lang="en-US" sz="2200" b="1"/>
              <a:t>Ask Congress to increase funding for the AFG grants noting that with the large price increases, current funding available does not match market need. </a:t>
            </a:r>
            <a:endParaRPr lang="en-US" sz="2200" b="1">
              <a:ea typeface="Calibri"/>
              <a:cs typeface="Calibri"/>
            </a:endParaRPr>
          </a:p>
        </p:txBody>
      </p:sp>
      <p:sp>
        <p:nvSpPr>
          <p:cNvPr id="5" name="Footer Placeholder 4">
            <a:extLst>
              <a:ext uri="{FF2B5EF4-FFF2-40B4-BE49-F238E27FC236}">
                <a16:creationId xmlns:a16="http://schemas.microsoft.com/office/drawing/2014/main" id="{1BBB3CC1-C099-AC66-5712-5F745EAC150F}"/>
              </a:ext>
            </a:extLst>
          </p:cNvPr>
          <p:cNvSpPr>
            <a:spLocks noGrp="1"/>
          </p:cNvSpPr>
          <p:nvPr>
            <p:ph type="ftr" sz="quarter" idx="10"/>
          </p:nvPr>
        </p:nvSpPr>
        <p:spPr/>
        <p:txBody>
          <a:bodyPr/>
          <a:lstStyle/>
          <a:p>
            <a:r>
              <a:rPr lang="en-US">
                <a:ea typeface="Calibri"/>
              </a:rPr>
              <a:t>NSDA Federal Update, June 2026 | Manatt, Phelps &amp; Phillips, LLP |</a:t>
            </a:r>
            <a:endParaRPr lang="en-US"/>
          </a:p>
        </p:txBody>
      </p:sp>
    </p:spTree>
    <p:extLst>
      <p:ext uri="{BB962C8B-B14F-4D97-AF65-F5344CB8AC3E}">
        <p14:creationId xmlns:p14="http://schemas.microsoft.com/office/powerpoint/2010/main" val="165411506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9D2E7FB-32CB-CCC7-9669-31CF2AF0024D}"/>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E8A1BD07-88FF-6B77-BE75-FAB316CF8978}"/>
              </a:ext>
            </a:extLst>
          </p:cNvPr>
          <p:cNvSpPr>
            <a:spLocks noGrp="1"/>
          </p:cNvSpPr>
          <p:nvPr>
            <p:ph type="title"/>
          </p:nvPr>
        </p:nvSpPr>
        <p:spPr/>
        <p:txBody>
          <a:bodyPr/>
          <a:lstStyle/>
          <a:p>
            <a:r>
              <a:rPr lang="en-US"/>
              <a:t>FEMA Report Implementation</a:t>
            </a:r>
          </a:p>
        </p:txBody>
      </p:sp>
      <p:sp>
        <p:nvSpPr>
          <p:cNvPr id="7" name="Content Placeholder 6">
            <a:extLst>
              <a:ext uri="{FF2B5EF4-FFF2-40B4-BE49-F238E27FC236}">
                <a16:creationId xmlns:a16="http://schemas.microsoft.com/office/drawing/2014/main" id="{80F070D3-BF8E-7873-1642-560ACFCBE8C4}"/>
              </a:ext>
            </a:extLst>
          </p:cNvPr>
          <p:cNvSpPr>
            <a:spLocks noGrp="1"/>
          </p:cNvSpPr>
          <p:nvPr>
            <p:ph sz="quarter" idx="14"/>
          </p:nvPr>
        </p:nvSpPr>
        <p:spPr/>
        <p:txBody>
          <a:bodyPr/>
          <a:lstStyle/>
          <a:p>
            <a:r>
              <a:rPr lang="en-US" sz="2400"/>
              <a:t>The Federal Emergency Management Agency (FEMA) Review Council released its </a:t>
            </a:r>
            <a:r>
              <a:rPr lang="en-US" sz="2400">
                <a:hlinkClick r:id="rId2"/>
              </a:rPr>
              <a:t>final report</a:t>
            </a:r>
            <a:r>
              <a:rPr lang="en-US" sz="2400"/>
              <a:t> in April 2026, outlining its recommendations to reform federal disaster response, recovery, and mitigation programs</a:t>
            </a:r>
            <a:r>
              <a:rPr lang="en-US" sz="2400" b="1"/>
              <a:t>.</a:t>
            </a:r>
          </a:p>
          <a:p>
            <a:r>
              <a:rPr lang="en-US" sz="2400"/>
              <a:t>However, the House Homeland Security appropriations bill includes report language, stating that “</a:t>
            </a:r>
            <a:r>
              <a:rPr lang="en-US" sz="2400" b="1"/>
              <a:t>recommendations stemming from the Final Report are merely proposals</a:t>
            </a:r>
            <a:r>
              <a:rPr lang="en-US" sz="2400"/>
              <a:t>.” FEMA shall denote any instance in which the inclusion of such recommendations in the fiscal year 2028 budget submission impact a [program, project or activity (PPA)] funded in fiscal year 2027.”</a:t>
            </a:r>
          </a:p>
          <a:p>
            <a:pPr marL="0" indent="0">
              <a:buNone/>
            </a:pPr>
            <a:endParaRPr lang="en-US" sz="1800"/>
          </a:p>
        </p:txBody>
      </p:sp>
      <p:sp>
        <p:nvSpPr>
          <p:cNvPr id="8" name="Footer Placeholder 5">
            <a:extLst>
              <a:ext uri="{FF2B5EF4-FFF2-40B4-BE49-F238E27FC236}">
                <a16:creationId xmlns:a16="http://schemas.microsoft.com/office/drawing/2014/main" id="{FAABB01B-4AD8-505E-DBA5-BBD1047FE2DA}"/>
              </a:ext>
            </a:extLst>
          </p:cNvPr>
          <p:cNvSpPr>
            <a:spLocks noGrp="1"/>
          </p:cNvSpPr>
          <p:nvPr>
            <p:ph type="ftr" sz="quarter" idx="10"/>
          </p:nvPr>
        </p:nvSpPr>
        <p:spPr>
          <a:xfrm>
            <a:off x="453136" y="7274718"/>
            <a:ext cx="11561064" cy="228600"/>
          </a:xfrm>
        </p:spPr>
        <p:txBody>
          <a:bodyPr/>
          <a:lstStyle/>
          <a:p>
            <a:r>
              <a:rPr lang="en-US" altLang="en-US"/>
              <a:t>NSDA Federal Update, June 2026 | Manatt, Phelps &amp; Phillips, LLP |</a:t>
            </a:r>
          </a:p>
        </p:txBody>
      </p:sp>
    </p:spTree>
    <p:extLst>
      <p:ext uri="{BB962C8B-B14F-4D97-AF65-F5344CB8AC3E}">
        <p14:creationId xmlns:p14="http://schemas.microsoft.com/office/powerpoint/2010/main" val="276211389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64D3A4D-C556-C8A2-A068-F12F6FE5D57E}"/>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9D6FD503-CAF8-B881-3D5B-69F605036F3A}"/>
              </a:ext>
            </a:extLst>
          </p:cNvPr>
          <p:cNvSpPr>
            <a:spLocks noGrp="1"/>
          </p:cNvSpPr>
          <p:nvPr>
            <p:ph type="title"/>
          </p:nvPr>
        </p:nvSpPr>
        <p:spPr/>
        <p:txBody>
          <a:bodyPr/>
          <a:lstStyle/>
          <a:p>
            <a:r>
              <a:rPr lang="en-US"/>
              <a:t>FIRE SMART Act Update</a:t>
            </a:r>
          </a:p>
        </p:txBody>
      </p:sp>
      <p:sp>
        <p:nvSpPr>
          <p:cNvPr id="3" name="Content Placeholder 2">
            <a:extLst>
              <a:ext uri="{FF2B5EF4-FFF2-40B4-BE49-F238E27FC236}">
                <a16:creationId xmlns:a16="http://schemas.microsoft.com/office/drawing/2014/main" id="{62582CD9-C2EA-D1A7-F13E-F722B76D1424}"/>
              </a:ext>
            </a:extLst>
          </p:cNvPr>
          <p:cNvSpPr>
            <a:spLocks noGrp="1"/>
          </p:cNvSpPr>
          <p:nvPr>
            <p:ph sz="quarter" idx="14"/>
          </p:nvPr>
        </p:nvSpPr>
        <p:spPr/>
        <p:txBody>
          <a:bodyPr/>
          <a:lstStyle/>
          <a:p>
            <a:r>
              <a:rPr lang="en-US"/>
              <a:t>On June 17, Senators Alex Padilla (D-CA) and John Curtis (R-UT) introduced the </a:t>
            </a:r>
            <a:r>
              <a:rPr lang="en-US" b="1"/>
              <a:t>FIRE SMART Act</a:t>
            </a:r>
            <a:r>
              <a:rPr lang="en-US"/>
              <a:t>, which amends EPA’s Drinking Water State Revolving Fund (DWSRF) program to expand eligibility for water infrastructure projects with both drinking water </a:t>
            </a:r>
            <a:r>
              <a:rPr lang="en-US" i="1"/>
              <a:t>and</a:t>
            </a:r>
            <a:r>
              <a:rPr lang="en-US"/>
              <a:t> wildfire suppression benefits, and are in communities at high risk for wildfires with fewer than 50,000 residents.</a:t>
            </a:r>
          </a:p>
          <a:p>
            <a:pPr lvl="1"/>
            <a:r>
              <a:rPr lang="en-US"/>
              <a:t>Additional co-sponsors include Senators Tim Sheehy (R-MT), Mark Kelly (D-AZ), John Boozman (R-AR), Adam Schiff (D-CA), Mike Crapo (R-ID), and Jeff Merkley (D-OR). </a:t>
            </a:r>
          </a:p>
          <a:p>
            <a:r>
              <a:rPr lang="en-US"/>
              <a:t>This legislation is intended to ensure that rural SRF applicants – including special districts serving rural areas – can optimize water infrastructure to ensure that emergency responders  can utilize it to quickly save lives and property during an active wildfire.</a:t>
            </a:r>
          </a:p>
          <a:p>
            <a:r>
              <a:rPr lang="en-US" b="1"/>
              <a:t>NSDA has officially endorsed the FIRE SMART Act and will continue to provide updates as the legislation advances.  </a:t>
            </a:r>
          </a:p>
          <a:p>
            <a:pPr marL="0" indent="0">
              <a:buNone/>
            </a:pPr>
            <a:endParaRPr lang="en-US"/>
          </a:p>
        </p:txBody>
      </p:sp>
      <p:sp>
        <p:nvSpPr>
          <p:cNvPr id="4" name="Footer Placeholder 5">
            <a:extLst>
              <a:ext uri="{FF2B5EF4-FFF2-40B4-BE49-F238E27FC236}">
                <a16:creationId xmlns:a16="http://schemas.microsoft.com/office/drawing/2014/main" id="{1CDB55D2-16D1-EF0D-3050-374EDA78B8C6}"/>
              </a:ext>
            </a:extLst>
          </p:cNvPr>
          <p:cNvSpPr>
            <a:spLocks noGrp="1"/>
          </p:cNvSpPr>
          <p:nvPr>
            <p:ph type="ftr" sz="quarter" idx="10"/>
          </p:nvPr>
        </p:nvSpPr>
        <p:spPr>
          <a:xfrm>
            <a:off x="453136" y="7274718"/>
            <a:ext cx="11561064" cy="228600"/>
          </a:xfrm>
        </p:spPr>
        <p:txBody>
          <a:bodyPr/>
          <a:lstStyle/>
          <a:p>
            <a:r>
              <a:rPr lang="en-US" altLang="en-US"/>
              <a:t>NSDA Federal Update, June 2026 | Manatt, Phelps &amp; Phillips, LLP |</a:t>
            </a:r>
          </a:p>
        </p:txBody>
      </p:sp>
    </p:spTree>
    <p:extLst>
      <p:ext uri="{BB962C8B-B14F-4D97-AF65-F5344CB8AC3E}">
        <p14:creationId xmlns:p14="http://schemas.microsoft.com/office/powerpoint/2010/main" val="330045747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E005034-B517-5C34-8DFC-2291DEA65284}"/>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B3F948D-4A19-04F3-F1F7-36E7488FB012}"/>
              </a:ext>
            </a:extLst>
          </p:cNvPr>
          <p:cNvSpPr>
            <a:spLocks noGrp="1"/>
          </p:cNvSpPr>
          <p:nvPr>
            <p:ph type="title"/>
          </p:nvPr>
        </p:nvSpPr>
        <p:spPr/>
        <p:txBody>
          <a:bodyPr/>
          <a:lstStyle/>
          <a:p>
            <a:r>
              <a:rPr lang="en-US"/>
              <a:t>FIRE SMART Act Update – NSDA Endorsement Quote</a:t>
            </a:r>
          </a:p>
        </p:txBody>
      </p:sp>
      <p:sp>
        <p:nvSpPr>
          <p:cNvPr id="3" name="Content Placeholder 2">
            <a:extLst>
              <a:ext uri="{FF2B5EF4-FFF2-40B4-BE49-F238E27FC236}">
                <a16:creationId xmlns:a16="http://schemas.microsoft.com/office/drawing/2014/main" id="{87838540-6195-7068-9E62-BE2A08E3B132}"/>
              </a:ext>
            </a:extLst>
          </p:cNvPr>
          <p:cNvSpPr>
            <a:spLocks noGrp="1"/>
          </p:cNvSpPr>
          <p:nvPr>
            <p:ph sz="quarter" idx="14"/>
          </p:nvPr>
        </p:nvSpPr>
        <p:spPr/>
        <p:txBody>
          <a:bodyPr/>
          <a:lstStyle/>
          <a:p>
            <a:pPr marL="0" indent="0">
              <a:buNone/>
            </a:pPr>
            <a:r>
              <a:rPr lang="en-US" i="1"/>
              <a:t>“The National Special Districts Association strongly supports the FIRE SMART Act to strengthen water infrastructure in communities at high risk of wildfire. </a:t>
            </a:r>
          </a:p>
          <a:p>
            <a:pPr marL="0" indent="0">
              <a:buNone/>
            </a:pPr>
            <a:r>
              <a:rPr lang="en-US" i="1"/>
              <a:t>With more than 10,000 special districts nationwide providing fire protection and/or drinking water services, federal investments in water infrastructure—including projects that support fire suppression—are critical to ensuring community safety and resilience. </a:t>
            </a:r>
          </a:p>
          <a:p>
            <a:pPr marL="0" indent="0">
              <a:buNone/>
            </a:pPr>
            <a:r>
              <a:rPr lang="en-US" i="1"/>
              <a:t>By providing targeted flexibility within the Drinking Water State Revolving Fund (DWSRF), this legislation will help local agencies, particularly in rural and high-risk areas, invest in projects that deliver both safe drinking water and reliable fire suppression capacity. </a:t>
            </a:r>
          </a:p>
          <a:p>
            <a:pPr marL="0" indent="0">
              <a:buNone/>
            </a:pPr>
            <a:r>
              <a:rPr lang="en-US" i="1"/>
              <a:t>NSDA looks forward to working with Congress to advance this practical, locally driven approach to protecting lives, property, and essential water systems.”</a:t>
            </a:r>
          </a:p>
        </p:txBody>
      </p:sp>
      <p:sp>
        <p:nvSpPr>
          <p:cNvPr id="4" name="Footer Placeholder 5">
            <a:extLst>
              <a:ext uri="{FF2B5EF4-FFF2-40B4-BE49-F238E27FC236}">
                <a16:creationId xmlns:a16="http://schemas.microsoft.com/office/drawing/2014/main" id="{CB1E3B9B-50E2-1026-5FFE-65D8096BFD0D}"/>
              </a:ext>
            </a:extLst>
          </p:cNvPr>
          <p:cNvSpPr>
            <a:spLocks noGrp="1"/>
          </p:cNvSpPr>
          <p:nvPr>
            <p:ph type="ftr" sz="quarter" idx="10"/>
          </p:nvPr>
        </p:nvSpPr>
        <p:spPr>
          <a:xfrm>
            <a:off x="453136" y="7274718"/>
            <a:ext cx="11561064" cy="228600"/>
          </a:xfrm>
        </p:spPr>
        <p:txBody>
          <a:bodyPr/>
          <a:lstStyle/>
          <a:p>
            <a:r>
              <a:rPr lang="en-US" altLang="en-US"/>
              <a:t>NSDA Federal Update, June 2026 | Manatt, Phelps &amp; Phillips, LLP |</a:t>
            </a:r>
          </a:p>
        </p:txBody>
      </p:sp>
    </p:spTree>
    <p:extLst>
      <p:ext uri="{BB962C8B-B14F-4D97-AF65-F5344CB8AC3E}">
        <p14:creationId xmlns:p14="http://schemas.microsoft.com/office/powerpoint/2010/main" val="136223453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9A9768-96BF-791B-41C1-AC4557BBD486}"/>
              </a:ext>
            </a:extLst>
          </p:cNvPr>
          <p:cNvSpPr>
            <a:spLocks noGrp="1"/>
          </p:cNvSpPr>
          <p:nvPr>
            <p:ph type="title"/>
          </p:nvPr>
        </p:nvSpPr>
        <p:spPr/>
        <p:txBody>
          <a:bodyPr/>
          <a:lstStyle/>
          <a:p>
            <a:r>
              <a:rPr lang="en-US"/>
              <a:t>Federal Appropriations + Grants Update</a:t>
            </a:r>
          </a:p>
        </p:txBody>
      </p:sp>
      <p:sp>
        <p:nvSpPr>
          <p:cNvPr id="3" name="Footer Placeholder 2">
            <a:extLst>
              <a:ext uri="{FF2B5EF4-FFF2-40B4-BE49-F238E27FC236}">
                <a16:creationId xmlns:a16="http://schemas.microsoft.com/office/drawing/2014/main" id="{8AD7D195-0BEF-8543-238B-539B0B8300C4}"/>
              </a:ext>
            </a:extLst>
          </p:cNvPr>
          <p:cNvSpPr>
            <a:spLocks noGrp="1"/>
          </p:cNvSpPr>
          <p:nvPr>
            <p:ph type="ftr" sz="quarter" idx="10"/>
          </p:nvPr>
        </p:nvSpPr>
        <p:spPr/>
        <p:txBody>
          <a:bodyPr/>
          <a:lstStyle/>
          <a:p>
            <a:r>
              <a:rPr lang="en-US">
                <a:ea typeface="Calibri"/>
              </a:rPr>
              <a:t>NSDA Federal Update, June 2026 | Manatt, Phelps &amp; Phillips, LLP |</a:t>
            </a:r>
            <a:endParaRPr lang="en-US"/>
          </a:p>
        </p:txBody>
      </p:sp>
    </p:spTree>
    <p:extLst>
      <p:ext uri="{BB962C8B-B14F-4D97-AF65-F5344CB8AC3E}">
        <p14:creationId xmlns:p14="http://schemas.microsoft.com/office/powerpoint/2010/main" val="283710313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1CD425-61C5-6E32-4833-CA2BA31D10B2}"/>
              </a:ext>
            </a:extLst>
          </p:cNvPr>
          <p:cNvSpPr>
            <a:spLocks noGrp="1"/>
          </p:cNvSpPr>
          <p:nvPr>
            <p:ph type="title"/>
          </p:nvPr>
        </p:nvSpPr>
        <p:spPr/>
        <p:txBody>
          <a:bodyPr/>
          <a:lstStyle/>
          <a:p>
            <a:r>
              <a:rPr lang="en-US"/>
              <a:t>FY27 Appropriations Update</a:t>
            </a:r>
          </a:p>
        </p:txBody>
      </p:sp>
      <p:sp>
        <p:nvSpPr>
          <p:cNvPr id="3" name="Content Placeholder 2">
            <a:extLst>
              <a:ext uri="{FF2B5EF4-FFF2-40B4-BE49-F238E27FC236}">
                <a16:creationId xmlns:a16="http://schemas.microsoft.com/office/drawing/2014/main" id="{78565E6A-6791-3544-A95C-FE49C8CA1011}"/>
              </a:ext>
            </a:extLst>
          </p:cNvPr>
          <p:cNvSpPr>
            <a:spLocks noGrp="1"/>
          </p:cNvSpPr>
          <p:nvPr>
            <p:ph sz="quarter" idx="14"/>
          </p:nvPr>
        </p:nvSpPr>
        <p:spPr/>
        <p:txBody>
          <a:bodyPr/>
          <a:lstStyle/>
          <a:p>
            <a:pPr marL="234950" indent="-234950"/>
            <a:r>
              <a:rPr lang="en-US" sz="1800"/>
              <a:t>The House Appropriations Committee has advanced 11 of 12 FY27 appropriations bills, with the exception of the FY27 Defense bill. The House passed Agriculture and Military Construction-Veterans Affairs bills with a floor vote. Funding allocations under key House Appropriations bills include:</a:t>
            </a:r>
            <a:endParaRPr lang="en-US" sz="1800">
              <a:ea typeface="Calibri"/>
              <a:cs typeface="Calibri"/>
            </a:endParaRPr>
          </a:p>
          <a:p>
            <a:pPr lvl="1">
              <a:buClr>
                <a:srgbClr val="00A9E0"/>
              </a:buClr>
              <a:buFont typeface="Arial" pitchFamily="2" charset="2"/>
              <a:buChar char="–"/>
              <a:defRPr/>
            </a:pPr>
            <a:r>
              <a:rPr lang="en-US" sz="1800"/>
              <a:t>Department of Transportation (DOT): $28.29 B </a:t>
            </a:r>
            <a:r>
              <a:rPr lang="en-US" sz="1800" i="1"/>
              <a:t>(+$1.177 B above FY26 enacted levels)</a:t>
            </a:r>
            <a:endParaRPr lang="en-US" sz="1800" i="1">
              <a:ea typeface="Calibri"/>
              <a:cs typeface="Calibri"/>
            </a:endParaRPr>
          </a:p>
          <a:p>
            <a:pPr lvl="1">
              <a:buClr>
                <a:srgbClr val="00A9E0"/>
              </a:buClr>
              <a:buFont typeface="Arial" pitchFamily="2" charset="2"/>
              <a:buChar char="–"/>
              <a:defRPr/>
            </a:pPr>
            <a:r>
              <a:rPr lang="en-US" sz="1800"/>
              <a:t>Department of Housing and Urban Development (HUD): $71.377 B </a:t>
            </a:r>
            <a:r>
              <a:rPr lang="en-US" sz="1800" i="1"/>
              <a:t>(-$5.942 B below FY enacted levels)</a:t>
            </a:r>
            <a:endParaRPr lang="en-US" sz="1800" i="1">
              <a:ea typeface="Calibri"/>
              <a:cs typeface="Calibri"/>
            </a:endParaRPr>
          </a:p>
          <a:p>
            <a:pPr lvl="1">
              <a:buClr>
                <a:srgbClr val="00A9E0"/>
              </a:buClr>
              <a:buFont typeface="Arial" pitchFamily="2" charset="2"/>
              <a:buChar char="–"/>
              <a:defRPr/>
            </a:pPr>
            <a:r>
              <a:rPr lang="en-US" sz="1800"/>
              <a:t>Department of Justice (DOJ): $38.612 B</a:t>
            </a:r>
            <a:r>
              <a:rPr lang="en-US" sz="1800" i="1"/>
              <a:t> (+$1.563 B above FY26 enacted levels)</a:t>
            </a:r>
            <a:endParaRPr lang="en-US" sz="1800" i="1">
              <a:ea typeface="Calibri"/>
              <a:cs typeface="Calibri"/>
            </a:endParaRPr>
          </a:p>
          <a:p>
            <a:pPr lvl="1">
              <a:buClr>
                <a:srgbClr val="00A9E0"/>
              </a:buClr>
              <a:buFont typeface="Arial" pitchFamily="2" charset="2"/>
              <a:buChar char="–"/>
              <a:defRPr/>
            </a:pPr>
            <a:r>
              <a:rPr lang="en-US" sz="1800"/>
              <a:t>Department of Homeland Security (DHS): $64.9 B </a:t>
            </a:r>
            <a:r>
              <a:rPr lang="en-US" sz="1800" i="1"/>
              <a:t>(+$500 M above FY26 enacted levels)</a:t>
            </a:r>
            <a:endParaRPr lang="en-US" sz="1800" i="1">
              <a:ea typeface="Calibri"/>
              <a:cs typeface="Calibri"/>
            </a:endParaRPr>
          </a:p>
          <a:p>
            <a:pPr lvl="1">
              <a:buClr>
                <a:srgbClr val="00A9E0"/>
              </a:buClr>
              <a:buFont typeface="Arial" pitchFamily="2" charset="2"/>
              <a:buChar char="–"/>
              <a:defRPr/>
            </a:pPr>
            <a:r>
              <a:rPr lang="en-US" sz="1800"/>
              <a:t>Federal Emergency Management Agency (FEMA): $34.067 B </a:t>
            </a:r>
            <a:r>
              <a:rPr lang="en-US" sz="1800" i="1"/>
              <a:t>(+$2.039 B above FY26 enacted levels)</a:t>
            </a:r>
            <a:endParaRPr lang="en-US" sz="1800" i="1">
              <a:ea typeface="Calibri"/>
              <a:cs typeface="Calibri"/>
            </a:endParaRPr>
          </a:p>
          <a:p>
            <a:pPr lvl="1">
              <a:buClr>
                <a:srgbClr val="00A9E0"/>
              </a:buClr>
              <a:buFont typeface="Arial" pitchFamily="2" charset="2"/>
              <a:buChar char="–"/>
              <a:defRPr/>
            </a:pPr>
            <a:r>
              <a:rPr lang="en-US" sz="1800"/>
              <a:t>U.S. Department of Agriculture (USDA): $22.5 B </a:t>
            </a:r>
            <a:r>
              <a:rPr lang="en-US" sz="1800" i="1"/>
              <a:t>(-$675 M below FY26 enacted levels)</a:t>
            </a:r>
            <a:endParaRPr lang="en-US" sz="1800"/>
          </a:p>
          <a:p>
            <a:pPr marL="234950" indent="-234950">
              <a:buClr>
                <a:srgbClr val="004157"/>
              </a:buClr>
              <a:defRPr/>
            </a:pPr>
            <a:r>
              <a:rPr lang="en-US" sz="1800"/>
              <a:t>The Senate Appropriations Committee canceled mark-ups this past week due to disagreement between Senate Appropriations Committee Chair Susan Collins (R-ME) and Vice Chair Patty Murray (D-WA) over how to split discretionary funding between defense and non-defense priorities. </a:t>
            </a:r>
            <a:endParaRPr lang="en-US" sz="1800">
              <a:ea typeface="Calibri"/>
              <a:cs typeface="Calibri"/>
            </a:endParaRPr>
          </a:p>
          <a:p>
            <a:pPr marL="234950" indent="-234950">
              <a:buClr>
                <a:srgbClr val="004157"/>
              </a:buClr>
              <a:defRPr/>
            </a:pPr>
            <a:r>
              <a:rPr lang="en-US" sz="1800" b="1">
                <a:ea typeface="Calibri"/>
                <a:cs typeface="Calibri"/>
              </a:rPr>
              <a:t>Ongoing Senate appropriations delays is raising the likelihood of a short-term continuing resolution (CR) in advance of the September 30, 2026 deadline. In addition, a shift in House control after the midterms could alter funding priorities and potentially change the contents of FY27 appropriations bills. </a:t>
            </a:r>
            <a:endParaRPr lang="en-US" b="1"/>
          </a:p>
          <a:p>
            <a:endParaRPr lang="en-US" sz="2200"/>
          </a:p>
        </p:txBody>
      </p:sp>
      <p:sp>
        <p:nvSpPr>
          <p:cNvPr id="4" name="Footer Placeholder 5">
            <a:extLst>
              <a:ext uri="{FF2B5EF4-FFF2-40B4-BE49-F238E27FC236}">
                <a16:creationId xmlns:a16="http://schemas.microsoft.com/office/drawing/2014/main" id="{44FC07E8-0315-B12E-D12E-152998C32A2D}"/>
              </a:ext>
            </a:extLst>
          </p:cNvPr>
          <p:cNvSpPr>
            <a:spLocks noGrp="1"/>
          </p:cNvSpPr>
          <p:nvPr>
            <p:ph type="ftr" sz="quarter" idx="10"/>
          </p:nvPr>
        </p:nvSpPr>
        <p:spPr>
          <a:xfrm>
            <a:off x="453136" y="7274718"/>
            <a:ext cx="11561064" cy="228600"/>
          </a:xfrm>
        </p:spPr>
        <p:txBody>
          <a:bodyPr/>
          <a:lstStyle/>
          <a:p>
            <a:r>
              <a:rPr lang="en-US" altLang="en-US"/>
              <a:t>NSDA Federal Update, June 2026 | Manatt, Phelps &amp; Phillips, LLP |</a:t>
            </a:r>
          </a:p>
        </p:txBody>
      </p:sp>
    </p:spTree>
    <p:extLst>
      <p:ext uri="{BB962C8B-B14F-4D97-AF65-F5344CB8AC3E}">
        <p14:creationId xmlns:p14="http://schemas.microsoft.com/office/powerpoint/2010/main" val="371965485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2333A5F-2903-A597-2E06-C26507C04F67}"/>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9637EA62-15B9-A8AB-C184-3B88FC1ED61C}"/>
              </a:ext>
            </a:extLst>
          </p:cNvPr>
          <p:cNvSpPr>
            <a:spLocks noGrp="1"/>
          </p:cNvSpPr>
          <p:nvPr>
            <p:ph type="title"/>
          </p:nvPr>
        </p:nvSpPr>
        <p:spPr/>
        <p:txBody>
          <a:bodyPr/>
          <a:lstStyle/>
          <a:p>
            <a:r>
              <a:rPr lang="en-US"/>
              <a:t>FY27 Appropriations Update</a:t>
            </a:r>
          </a:p>
        </p:txBody>
      </p:sp>
      <p:sp>
        <p:nvSpPr>
          <p:cNvPr id="3" name="Content Placeholder 2">
            <a:extLst>
              <a:ext uri="{FF2B5EF4-FFF2-40B4-BE49-F238E27FC236}">
                <a16:creationId xmlns:a16="http://schemas.microsoft.com/office/drawing/2014/main" id="{356D2724-DBEC-8D31-C8EA-50994EB8A740}"/>
              </a:ext>
            </a:extLst>
          </p:cNvPr>
          <p:cNvSpPr>
            <a:spLocks noGrp="1"/>
          </p:cNvSpPr>
          <p:nvPr>
            <p:ph sz="quarter" idx="14"/>
          </p:nvPr>
        </p:nvSpPr>
        <p:spPr/>
        <p:txBody>
          <a:bodyPr/>
          <a:lstStyle/>
          <a:p>
            <a:pPr marL="234950" indent="-234950"/>
            <a:endParaRPr lang="en-US" sz="1800">
              <a:ea typeface="Calibri"/>
              <a:cs typeface="Calibri"/>
            </a:endParaRPr>
          </a:p>
          <a:p>
            <a:endParaRPr lang="en-US" sz="2200"/>
          </a:p>
        </p:txBody>
      </p:sp>
      <p:sp>
        <p:nvSpPr>
          <p:cNvPr id="4" name="Footer Placeholder 5">
            <a:extLst>
              <a:ext uri="{FF2B5EF4-FFF2-40B4-BE49-F238E27FC236}">
                <a16:creationId xmlns:a16="http://schemas.microsoft.com/office/drawing/2014/main" id="{BDC0C129-5B1C-DA28-0655-D1C0ED58016D}"/>
              </a:ext>
            </a:extLst>
          </p:cNvPr>
          <p:cNvSpPr>
            <a:spLocks noGrp="1"/>
          </p:cNvSpPr>
          <p:nvPr>
            <p:ph type="ftr" sz="quarter" idx="10"/>
          </p:nvPr>
        </p:nvSpPr>
        <p:spPr>
          <a:xfrm>
            <a:off x="453136" y="7274718"/>
            <a:ext cx="11561064" cy="228600"/>
          </a:xfrm>
        </p:spPr>
        <p:txBody>
          <a:bodyPr/>
          <a:lstStyle/>
          <a:p>
            <a:r>
              <a:rPr lang="en-US" altLang="en-US"/>
              <a:t>NSDA Federal Update, June 2026 | Manatt, Phelps &amp; Phillips, LLP |</a:t>
            </a:r>
          </a:p>
        </p:txBody>
      </p:sp>
      <p:graphicFrame>
        <p:nvGraphicFramePr>
          <p:cNvPr id="5" name="Table 4">
            <a:extLst>
              <a:ext uri="{FF2B5EF4-FFF2-40B4-BE49-F238E27FC236}">
                <a16:creationId xmlns:a16="http://schemas.microsoft.com/office/drawing/2014/main" id="{1BE1894E-E2A1-981C-17C0-054F810F61F6}"/>
              </a:ext>
            </a:extLst>
          </p:cNvPr>
          <p:cNvGraphicFramePr>
            <a:graphicFrameLocks noGrp="1"/>
          </p:cNvGraphicFramePr>
          <p:nvPr>
            <p:extLst>
              <p:ext uri="{D42A27DB-BD31-4B8C-83A1-F6EECF244321}">
                <p14:modId xmlns:p14="http://schemas.microsoft.com/office/powerpoint/2010/main" val="911922518"/>
              </p:ext>
            </p:extLst>
          </p:nvPr>
        </p:nvGraphicFramePr>
        <p:xfrm>
          <a:off x="2147762" y="1722123"/>
          <a:ext cx="9522075" cy="4785354"/>
        </p:xfrm>
        <a:graphic>
          <a:graphicData uri="http://schemas.openxmlformats.org/drawingml/2006/table">
            <a:tbl>
              <a:tblPr firstRow="1" bandRow="1">
                <a:tableStyleId>{5C22544A-7EE6-4342-B048-85BDC9FD1C3A}</a:tableStyleId>
              </a:tblPr>
              <a:tblGrid>
                <a:gridCol w="3487462">
                  <a:extLst>
                    <a:ext uri="{9D8B030D-6E8A-4147-A177-3AD203B41FA5}">
                      <a16:colId xmlns:a16="http://schemas.microsoft.com/office/drawing/2014/main" val="2251892430"/>
                    </a:ext>
                  </a:extLst>
                </a:gridCol>
                <a:gridCol w="1856803">
                  <a:extLst>
                    <a:ext uri="{9D8B030D-6E8A-4147-A177-3AD203B41FA5}">
                      <a16:colId xmlns:a16="http://schemas.microsoft.com/office/drawing/2014/main" val="1089035598"/>
                    </a:ext>
                  </a:extLst>
                </a:gridCol>
                <a:gridCol w="2130563">
                  <a:extLst>
                    <a:ext uri="{9D8B030D-6E8A-4147-A177-3AD203B41FA5}">
                      <a16:colId xmlns:a16="http://schemas.microsoft.com/office/drawing/2014/main" val="3569342919"/>
                    </a:ext>
                  </a:extLst>
                </a:gridCol>
                <a:gridCol w="2047247">
                  <a:extLst>
                    <a:ext uri="{9D8B030D-6E8A-4147-A177-3AD203B41FA5}">
                      <a16:colId xmlns:a16="http://schemas.microsoft.com/office/drawing/2014/main" val="1259043400"/>
                    </a:ext>
                  </a:extLst>
                </a:gridCol>
              </a:tblGrid>
              <a:tr h="370840">
                <a:tc>
                  <a:txBody>
                    <a:bodyPr/>
                    <a:lstStyle/>
                    <a:p>
                      <a:r>
                        <a:rPr lang="en-US" sz="1800"/>
                        <a:t>Program</a:t>
                      </a:r>
                    </a:p>
                  </a:txBody>
                  <a:tcPr/>
                </a:tc>
                <a:tc>
                  <a:txBody>
                    <a:bodyPr/>
                    <a:lstStyle/>
                    <a:p>
                      <a:r>
                        <a:rPr lang="en-US" sz="1800"/>
                        <a:t>FY26 Final</a:t>
                      </a:r>
                    </a:p>
                  </a:txBody>
                  <a:tcPr/>
                </a:tc>
                <a:tc>
                  <a:txBody>
                    <a:bodyPr/>
                    <a:lstStyle/>
                    <a:p>
                      <a:pPr lvl="0">
                        <a:buNone/>
                      </a:pPr>
                      <a:r>
                        <a:rPr lang="en-US" sz="1800"/>
                        <a:t>FY27 House</a:t>
                      </a:r>
                    </a:p>
                  </a:txBody>
                  <a:tcPr/>
                </a:tc>
                <a:tc>
                  <a:txBody>
                    <a:bodyPr/>
                    <a:lstStyle/>
                    <a:p>
                      <a:pPr lvl="0">
                        <a:buNone/>
                      </a:pPr>
                      <a:r>
                        <a:rPr lang="en-US" sz="1800"/>
                        <a:t>Difference</a:t>
                      </a:r>
                    </a:p>
                  </a:txBody>
                  <a:tcPr/>
                </a:tc>
                <a:extLst>
                  <a:ext uri="{0D108BD9-81ED-4DB2-BD59-A6C34878D82A}">
                    <a16:rowId xmlns:a16="http://schemas.microsoft.com/office/drawing/2014/main" val="289533536"/>
                  </a:ext>
                </a:extLst>
              </a:tr>
              <a:tr h="370840">
                <a:tc>
                  <a:txBody>
                    <a:bodyPr/>
                    <a:lstStyle/>
                    <a:p>
                      <a:r>
                        <a:rPr lang="en-US" sz="1800"/>
                        <a:t>Assistance to Firefighters Grants</a:t>
                      </a:r>
                    </a:p>
                  </a:txBody>
                  <a:tcPr/>
                </a:tc>
                <a:tc>
                  <a:txBody>
                    <a:bodyPr/>
                    <a:lstStyle/>
                    <a:p>
                      <a:r>
                        <a:rPr lang="en-US" sz="1800"/>
                        <a:t>$342 M</a:t>
                      </a:r>
                    </a:p>
                  </a:txBody>
                  <a:tcPr/>
                </a:tc>
                <a:tc>
                  <a:txBody>
                    <a:bodyPr/>
                    <a:lstStyle/>
                    <a:p>
                      <a:pPr lvl="0">
                        <a:buNone/>
                      </a:pPr>
                      <a:r>
                        <a:rPr lang="en-US" sz="1800"/>
                        <a:t>$351 M</a:t>
                      </a:r>
                    </a:p>
                  </a:txBody>
                  <a:tcPr/>
                </a:tc>
                <a:tc>
                  <a:txBody>
                    <a:bodyPr/>
                    <a:lstStyle/>
                    <a:p>
                      <a:pPr lvl="0">
                        <a:buNone/>
                      </a:pPr>
                      <a:r>
                        <a:rPr lang="en-US" sz="1800">
                          <a:solidFill>
                            <a:srgbClr val="00B050"/>
                          </a:solidFill>
                        </a:rPr>
                        <a:t>+ $9M</a:t>
                      </a:r>
                    </a:p>
                  </a:txBody>
                  <a:tcPr/>
                </a:tc>
                <a:extLst>
                  <a:ext uri="{0D108BD9-81ED-4DB2-BD59-A6C34878D82A}">
                    <a16:rowId xmlns:a16="http://schemas.microsoft.com/office/drawing/2014/main" val="3004360927"/>
                  </a:ext>
                </a:extLst>
              </a:tr>
              <a:tr h="370840">
                <a:tc>
                  <a:txBody>
                    <a:bodyPr/>
                    <a:lstStyle/>
                    <a:p>
                      <a:r>
                        <a:rPr lang="en-US" sz="1800"/>
                        <a:t>SAFER Grants</a:t>
                      </a:r>
                    </a:p>
                  </a:txBody>
                  <a:tcPr/>
                </a:tc>
                <a:tc>
                  <a:txBody>
                    <a:bodyPr/>
                    <a:lstStyle/>
                    <a:p>
                      <a:r>
                        <a:rPr lang="en-US" sz="1800"/>
                        <a:t>$342 M</a:t>
                      </a:r>
                    </a:p>
                  </a:txBody>
                  <a:tcPr/>
                </a:tc>
                <a:tc>
                  <a:txBody>
                    <a:bodyPr/>
                    <a:lstStyle/>
                    <a:p>
                      <a:pPr lvl="0">
                        <a:buNone/>
                      </a:pPr>
                      <a:r>
                        <a:rPr lang="en-US" sz="1800"/>
                        <a:t>$351 M</a:t>
                      </a:r>
                    </a:p>
                  </a:txBody>
                  <a:tcPr/>
                </a:tc>
                <a:tc>
                  <a:txBody>
                    <a:bodyPr/>
                    <a:lstStyle/>
                    <a:p>
                      <a:pPr lvl="0">
                        <a:buNone/>
                      </a:pPr>
                      <a:r>
                        <a:rPr lang="en-US" sz="1800">
                          <a:solidFill>
                            <a:srgbClr val="00B050"/>
                          </a:solidFill>
                        </a:rPr>
                        <a:t>+ $9M</a:t>
                      </a:r>
                    </a:p>
                  </a:txBody>
                  <a:tcPr/>
                </a:tc>
                <a:extLst>
                  <a:ext uri="{0D108BD9-81ED-4DB2-BD59-A6C34878D82A}">
                    <a16:rowId xmlns:a16="http://schemas.microsoft.com/office/drawing/2014/main" val="276115658"/>
                  </a:ext>
                </a:extLst>
              </a:tr>
              <a:tr h="370840">
                <a:tc>
                  <a:txBody>
                    <a:bodyPr/>
                    <a:lstStyle/>
                    <a:p>
                      <a:r>
                        <a:rPr lang="en-US" sz="1800"/>
                        <a:t>Institute of Museum and Library Services</a:t>
                      </a:r>
                    </a:p>
                  </a:txBody>
                  <a:tcPr/>
                </a:tc>
                <a:tc>
                  <a:txBody>
                    <a:bodyPr/>
                    <a:lstStyle/>
                    <a:p>
                      <a:r>
                        <a:rPr lang="en-US" sz="1800"/>
                        <a:t>$291.8 M</a:t>
                      </a:r>
                    </a:p>
                  </a:txBody>
                  <a:tcPr/>
                </a:tc>
                <a:tc>
                  <a:txBody>
                    <a:bodyPr/>
                    <a:lstStyle/>
                    <a:p>
                      <a:pPr lvl="0">
                        <a:buNone/>
                      </a:pPr>
                      <a:r>
                        <a:rPr lang="en-US" sz="1800"/>
                        <a:t>$291.8 M</a:t>
                      </a:r>
                    </a:p>
                  </a:txBody>
                  <a:tcPr/>
                </a:tc>
                <a:tc>
                  <a:txBody>
                    <a:bodyPr/>
                    <a:lstStyle/>
                    <a:p>
                      <a:pPr lvl="0">
                        <a:buNone/>
                      </a:pPr>
                      <a:r>
                        <a:rPr lang="en-US" sz="1800" i="1"/>
                        <a:t>No change</a:t>
                      </a:r>
                    </a:p>
                  </a:txBody>
                  <a:tcPr/>
                </a:tc>
                <a:extLst>
                  <a:ext uri="{0D108BD9-81ED-4DB2-BD59-A6C34878D82A}">
                    <a16:rowId xmlns:a16="http://schemas.microsoft.com/office/drawing/2014/main" val="2615159884"/>
                  </a:ext>
                </a:extLst>
              </a:tr>
              <a:tr h="370840">
                <a:tc>
                  <a:txBody>
                    <a:bodyPr/>
                    <a:lstStyle/>
                    <a:p>
                      <a:r>
                        <a:rPr lang="en-US" sz="1800"/>
                        <a:t>Clean Water State Revolving Fund (CWSRF)</a:t>
                      </a:r>
                    </a:p>
                  </a:txBody>
                  <a:tcPr/>
                </a:tc>
                <a:tc>
                  <a:txBody>
                    <a:bodyPr/>
                    <a:lstStyle/>
                    <a:p>
                      <a:r>
                        <a:rPr lang="en-US" sz="1800"/>
                        <a:t>$1.638 B</a:t>
                      </a:r>
                    </a:p>
                  </a:txBody>
                  <a:tcPr/>
                </a:tc>
                <a:tc>
                  <a:txBody>
                    <a:bodyPr/>
                    <a:lstStyle/>
                    <a:p>
                      <a:pPr lvl="0">
                        <a:buNone/>
                      </a:pPr>
                      <a:r>
                        <a:rPr lang="en-US" sz="1800"/>
                        <a:t>$1.192 B</a:t>
                      </a:r>
                    </a:p>
                  </a:txBody>
                  <a:tcPr/>
                </a:tc>
                <a:tc>
                  <a:txBody>
                    <a:bodyPr/>
                    <a:lstStyle/>
                    <a:p>
                      <a:pPr lvl="0">
                        <a:buNone/>
                      </a:pPr>
                      <a:r>
                        <a:rPr lang="en-US" sz="1800">
                          <a:solidFill>
                            <a:srgbClr val="FF0000"/>
                          </a:solidFill>
                        </a:rPr>
                        <a:t>- $446M</a:t>
                      </a:r>
                    </a:p>
                  </a:txBody>
                  <a:tcPr/>
                </a:tc>
                <a:extLst>
                  <a:ext uri="{0D108BD9-81ED-4DB2-BD59-A6C34878D82A}">
                    <a16:rowId xmlns:a16="http://schemas.microsoft.com/office/drawing/2014/main" val="306883124"/>
                  </a:ext>
                </a:extLst>
              </a:tr>
              <a:tr h="522493">
                <a:tc>
                  <a:txBody>
                    <a:bodyPr/>
                    <a:lstStyle/>
                    <a:p>
                      <a:pPr lvl="0">
                        <a:buNone/>
                      </a:pPr>
                      <a:r>
                        <a:rPr lang="en-US" sz="1800"/>
                        <a:t>Drinking Water State Revolving Fund (DWSRF)</a:t>
                      </a:r>
                    </a:p>
                  </a:txBody>
                  <a:tcPr/>
                </a:tc>
                <a:tc>
                  <a:txBody>
                    <a:bodyPr/>
                    <a:lstStyle/>
                    <a:p>
                      <a:pPr lvl="0">
                        <a:buNone/>
                      </a:pPr>
                      <a:r>
                        <a:rPr lang="en-US" sz="1800"/>
                        <a:t>$1.126 B</a:t>
                      </a:r>
                    </a:p>
                  </a:txBody>
                  <a:tcPr/>
                </a:tc>
                <a:tc>
                  <a:txBody>
                    <a:bodyPr/>
                    <a:lstStyle/>
                    <a:p>
                      <a:pPr lvl="0">
                        <a:buNone/>
                      </a:pPr>
                      <a:r>
                        <a:rPr lang="en-US" sz="1800"/>
                        <a:t>$910.755 M</a:t>
                      </a:r>
                    </a:p>
                  </a:txBody>
                  <a:tcPr/>
                </a:tc>
                <a:tc>
                  <a:txBody>
                    <a:bodyPr/>
                    <a:lstStyle/>
                    <a:p>
                      <a:pPr lvl="0">
                        <a:buNone/>
                      </a:pPr>
                      <a:r>
                        <a:rPr lang="en-US" sz="1800">
                          <a:solidFill>
                            <a:srgbClr val="FF0000"/>
                          </a:solidFill>
                        </a:rPr>
                        <a:t>- $215M</a:t>
                      </a:r>
                    </a:p>
                  </a:txBody>
                  <a:tcPr/>
                </a:tc>
                <a:extLst>
                  <a:ext uri="{0D108BD9-81ED-4DB2-BD59-A6C34878D82A}">
                    <a16:rowId xmlns:a16="http://schemas.microsoft.com/office/drawing/2014/main" val="3964510459"/>
                  </a:ext>
                </a:extLst>
              </a:tr>
              <a:tr h="370838">
                <a:tc>
                  <a:txBody>
                    <a:bodyPr/>
                    <a:lstStyle/>
                    <a:p>
                      <a:pPr lvl="0">
                        <a:buNone/>
                      </a:pPr>
                      <a:r>
                        <a:rPr lang="en-US" sz="1800"/>
                        <a:t>FTA Buses and Bus Facilities</a:t>
                      </a:r>
                    </a:p>
                  </a:txBody>
                  <a:tcPr/>
                </a:tc>
                <a:tc>
                  <a:txBody>
                    <a:bodyPr/>
                    <a:lstStyle/>
                    <a:p>
                      <a:pPr lvl="0">
                        <a:buNone/>
                      </a:pPr>
                      <a:r>
                        <a:rPr lang="en-US" sz="1800"/>
                        <a:t>$490.358 M</a:t>
                      </a:r>
                    </a:p>
                  </a:txBody>
                  <a:tcPr/>
                </a:tc>
                <a:tc>
                  <a:txBody>
                    <a:bodyPr/>
                    <a:lstStyle/>
                    <a:p>
                      <a:pPr lvl="0">
                        <a:buNone/>
                      </a:pPr>
                      <a:r>
                        <a:rPr lang="en-US" sz="1800"/>
                        <a:t>$490.358 M</a:t>
                      </a:r>
                    </a:p>
                  </a:txBody>
                  <a:tcPr/>
                </a:tc>
                <a:tc>
                  <a:txBody>
                    <a:bodyPr/>
                    <a:lstStyle/>
                    <a:p>
                      <a:pPr lvl="0">
                        <a:buNone/>
                      </a:pPr>
                      <a:r>
                        <a:rPr lang="en-US" sz="1800" i="1"/>
                        <a:t>No change</a:t>
                      </a:r>
                    </a:p>
                  </a:txBody>
                  <a:tcPr/>
                </a:tc>
                <a:extLst>
                  <a:ext uri="{0D108BD9-81ED-4DB2-BD59-A6C34878D82A}">
                    <a16:rowId xmlns:a16="http://schemas.microsoft.com/office/drawing/2014/main" val="2542619705"/>
                  </a:ext>
                </a:extLst>
              </a:tr>
              <a:tr h="370838">
                <a:tc>
                  <a:txBody>
                    <a:bodyPr/>
                    <a:lstStyle/>
                    <a:p>
                      <a:pPr lvl="0">
                        <a:buNone/>
                      </a:pPr>
                      <a:r>
                        <a:rPr lang="en-US" sz="1800"/>
                        <a:t>Public Housing Fund – Capital Fund</a:t>
                      </a:r>
                    </a:p>
                  </a:txBody>
                  <a:tcPr/>
                </a:tc>
                <a:tc>
                  <a:txBody>
                    <a:bodyPr/>
                    <a:lstStyle/>
                    <a:p>
                      <a:pPr lvl="0">
                        <a:buNone/>
                      </a:pPr>
                      <a:r>
                        <a:rPr lang="en-US" sz="1800"/>
                        <a:t>$3.2 B</a:t>
                      </a:r>
                    </a:p>
                  </a:txBody>
                  <a:tcPr/>
                </a:tc>
                <a:tc>
                  <a:txBody>
                    <a:bodyPr/>
                    <a:lstStyle/>
                    <a:p>
                      <a:pPr lvl="0">
                        <a:buNone/>
                      </a:pPr>
                      <a:r>
                        <a:rPr lang="en-US" sz="1800"/>
                        <a:t>$2.286 B</a:t>
                      </a:r>
                    </a:p>
                  </a:txBody>
                  <a:tcPr/>
                </a:tc>
                <a:tc>
                  <a:txBody>
                    <a:bodyPr/>
                    <a:lstStyle/>
                    <a:p>
                      <a:pPr lvl="0">
                        <a:buNone/>
                      </a:pPr>
                      <a:r>
                        <a:rPr lang="en-US" sz="1800">
                          <a:solidFill>
                            <a:srgbClr val="FF0000"/>
                          </a:solidFill>
                        </a:rPr>
                        <a:t>- $914M</a:t>
                      </a:r>
                    </a:p>
                  </a:txBody>
                  <a:tcPr/>
                </a:tc>
                <a:extLst>
                  <a:ext uri="{0D108BD9-81ED-4DB2-BD59-A6C34878D82A}">
                    <a16:rowId xmlns:a16="http://schemas.microsoft.com/office/drawing/2014/main" val="3812533816"/>
                  </a:ext>
                </a:extLst>
              </a:tr>
              <a:tr h="370838">
                <a:tc>
                  <a:txBody>
                    <a:bodyPr/>
                    <a:lstStyle/>
                    <a:p>
                      <a:pPr lvl="0">
                        <a:buNone/>
                      </a:pPr>
                      <a:r>
                        <a:rPr lang="en-US" sz="1800"/>
                        <a:t>Public Housing Fund – Operating Fund</a:t>
                      </a:r>
                    </a:p>
                  </a:txBody>
                  <a:tcPr/>
                </a:tc>
                <a:tc>
                  <a:txBody>
                    <a:bodyPr/>
                    <a:lstStyle/>
                    <a:p>
                      <a:pPr lvl="0">
                        <a:buNone/>
                      </a:pPr>
                      <a:r>
                        <a:rPr lang="en-US" sz="1800"/>
                        <a:t>$5.024 B</a:t>
                      </a:r>
                    </a:p>
                  </a:txBody>
                  <a:tcPr/>
                </a:tc>
                <a:tc>
                  <a:txBody>
                    <a:bodyPr/>
                    <a:lstStyle/>
                    <a:p>
                      <a:pPr lvl="0">
                        <a:buNone/>
                      </a:pPr>
                      <a:r>
                        <a:rPr lang="en-US" sz="1800"/>
                        <a:t>$4.6 B</a:t>
                      </a:r>
                    </a:p>
                  </a:txBody>
                  <a:tcPr/>
                </a:tc>
                <a:tc>
                  <a:txBody>
                    <a:bodyPr/>
                    <a:lstStyle/>
                    <a:p>
                      <a:pPr lvl="0">
                        <a:buNone/>
                      </a:pPr>
                      <a:r>
                        <a:rPr lang="en-US" sz="1800">
                          <a:solidFill>
                            <a:srgbClr val="FF0000"/>
                          </a:solidFill>
                        </a:rPr>
                        <a:t>- $424M</a:t>
                      </a:r>
                    </a:p>
                  </a:txBody>
                  <a:tcPr/>
                </a:tc>
                <a:extLst>
                  <a:ext uri="{0D108BD9-81ED-4DB2-BD59-A6C34878D82A}">
                    <a16:rowId xmlns:a16="http://schemas.microsoft.com/office/drawing/2014/main" val="432682078"/>
                  </a:ext>
                </a:extLst>
              </a:tr>
              <a:tr h="370838">
                <a:tc>
                  <a:txBody>
                    <a:bodyPr/>
                    <a:lstStyle/>
                    <a:p>
                      <a:pPr lvl="0">
                        <a:buNone/>
                      </a:pPr>
                      <a:r>
                        <a:rPr lang="en-US" sz="1800"/>
                        <a:t>Choice Neighborhoods Initiative</a:t>
                      </a:r>
                    </a:p>
                  </a:txBody>
                  <a:tcPr/>
                </a:tc>
                <a:tc>
                  <a:txBody>
                    <a:bodyPr/>
                    <a:lstStyle/>
                    <a:p>
                      <a:pPr lvl="0">
                        <a:buNone/>
                      </a:pPr>
                      <a:r>
                        <a:rPr lang="en-US" sz="1800"/>
                        <a:t>$25 M</a:t>
                      </a:r>
                    </a:p>
                  </a:txBody>
                  <a:tcPr/>
                </a:tc>
                <a:tc>
                  <a:txBody>
                    <a:bodyPr/>
                    <a:lstStyle/>
                    <a:p>
                      <a:pPr lvl="0">
                        <a:buNone/>
                      </a:pPr>
                      <a:r>
                        <a:rPr lang="en-US" sz="1800"/>
                        <a:t>$0</a:t>
                      </a:r>
                    </a:p>
                  </a:txBody>
                  <a:tcPr/>
                </a:tc>
                <a:tc>
                  <a:txBody>
                    <a:bodyPr/>
                    <a:lstStyle/>
                    <a:p>
                      <a:pPr lvl="0">
                        <a:buNone/>
                      </a:pPr>
                      <a:r>
                        <a:rPr lang="en-US" sz="1800">
                          <a:solidFill>
                            <a:srgbClr val="FF0000"/>
                          </a:solidFill>
                        </a:rPr>
                        <a:t>- $25M</a:t>
                      </a:r>
                    </a:p>
                  </a:txBody>
                  <a:tcPr/>
                </a:tc>
                <a:extLst>
                  <a:ext uri="{0D108BD9-81ED-4DB2-BD59-A6C34878D82A}">
                    <a16:rowId xmlns:a16="http://schemas.microsoft.com/office/drawing/2014/main" val="1225754267"/>
                  </a:ext>
                </a:extLst>
              </a:tr>
            </a:tbl>
          </a:graphicData>
        </a:graphic>
      </p:graphicFrame>
    </p:spTree>
    <p:extLst>
      <p:ext uri="{BB962C8B-B14F-4D97-AF65-F5344CB8AC3E}">
        <p14:creationId xmlns:p14="http://schemas.microsoft.com/office/powerpoint/2010/main" val="88433987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61C045-9679-6AF7-8A84-D3EF00573D2F}"/>
              </a:ext>
            </a:extLst>
          </p:cNvPr>
          <p:cNvSpPr>
            <a:spLocks noGrp="1"/>
          </p:cNvSpPr>
          <p:nvPr>
            <p:ph type="title"/>
          </p:nvPr>
        </p:nvSpPr>
        <p:spPr>
          <a:xfrm>
            <a:off x="453135" y="235755"/>
            <a:ext cx="12366049" cy="595291"/>
          </a:xfrm>
        </p:spPr>
        <p:txBody>
          <a:bodyPr wrap="square" anchor="ctr">
            <a:normAutofit/>
          </a:bodyPr>
          <a:lstStyle/>
          <a:p>
            <a:r>
              <a:rPr lang="en-US"/>
              <a:t>Agenda</a:t>
            </a:r>
          </a:p>
        </p:txBody>
      </p:sp>
      <p:graphicFrame>
        <p:nvGraphicFramePr>
          <p:cNvPr id="6" name="Table 5">
            <a:extLst>
              <a:ext uri="{FF2B5EF4-FFF2-40B4-BE49-F238E27FC236}">
                <a16:creationId xmlns:a16="http://schemas.microsoft.com/office/drawing/2014/main" id="{027D8781-BE2A-C114-B6E1-4BBFE5F4C907}"/>
              </a:ext>
            </a:extLst>
          </p:cNvPr>
          <p:cNvGraphicFramePr>
            <a:graphicFrameLocks noGrp="1"/>
          </p:cNvGraphicFramePr>
          <p:nvPr>
            <p:extLst>
              <p:ext uri="{D42A27DB-BD31-4B8C-83A1-F6EECF244321}">
                <p14:modId xmlns:p14="http://schemas.microsoft.com/office/powerpoint/2010/main" val="1453635648"/>
              </p:ext>
              <p:ext uri="{E7BDC344-281C-4309-B0C6-D0EE65EED2A8}">
                <p202:designPr xmlns:p202="http://schemas.microsoft.com/office/powerpoint/2020/02/main">
                  <p202:designTagLst>
                    <p202:designTag name="ARCH:1:CLS" val="StackedSequentialRowTable"/>
                  </p202:designTagLst>
                </p202:designPr>
              </p:ext>
            </p:extLst>
          </p:nvPr>
        </p:nvGraphicFramePr>
        <p:xfrm>
          <a:off x="3636337" y="1621464"/>
          <a:ext cx="6762306" cy="3713608"/>
        </p:xfrm>
        <a:graphic>
          <a:graphicData uri="http://schemas.openxmlformats.org/drawingml/2006/table">
            <a:tbl>
              <a:tblPr bandRow="1">
                <a:noFill/>
                <a:tableStyleId>{5C22544A-7EE6-4342-B048-85BDC9FD1C3A}</a:tableStyleId>
              </a:tblPr>
              <a:tblGrid>
                <a:gridCol w="1287715">
                  <a:extLst>
                    <a:ext uri="{9D8B030D-6E8A-4147-A177-3AD203B41FA5}">
                      <a16:colId xmlns:a16="http://schemas.microsoft.com/office/drawing/2014/main" val="1869610179"/>
                    </a:ext>
                  </a:extLst>
                </a:gridCol>
                <a:gridCol w="5474591">
                  <a:extLst>
                    <a:ext uri="{9D8B030D-6E8A-4147-A177-3AD203B41FA5}">
                      <a16:colId xmlns:a16="http://schemas.microsoft.com/office/drawing/2014/main" val="2865078070"/>
                    </a:ext>
                  </a:extLst>
                </a:gridCol>
              </a:tblGrid>
              <a:tr h="823532">
                <a:tc>
                  <a:txBody>
                    <a:bodyPr/>
                    <a:lstStyle/>
                    <a:p>
                      <a:pPr>
                        <a:buNone/>
                      </a:pPr>
                      <a:r>
                        <a:rPr lang="en-US" sz="3300" b="1" cap="none" spc="0">
                          <a:solidFill>
                            <a:schemeClr val="accent1"/>
                          </a:solidFill>
                        </a:rPr>
                        <a:t>01</a:t>
                      </a:r>
                    </a:p>
                  </a:txBody>
                  <a:tcPr marL="141446" marR="141446" marT="141446" marB="141446" anchor="ctr">
                    <a:lnL w="12700" cmpd="sng">
                      <a:noFill/>
                      <a:prstDash val="solid"/>
                    </a:lnL>
                    <a:lnR w="12700" cmpd="sng">
                      <a:noFill/>
                      <a:prstDash val="solid"/>
                    </a:lnR>
                    <a:lnT w="6350" cap="flat" cmpd="sng" algn="ctr">
                      <a:solidFill>
                        <a:schemeClr val="tx1"/>
                      </a:solidFill>
                      <a:prstDash val="solid"/>
                      <a:round/>
                      <a:headEnd type="none" w="med" len="med"/>
                      <a:tailEnd type="none" w="med" len="med"/>
                    </a:lnT>
                    <a:lnB w="6350" cap="flat" cmpd="sng" algn="ctr">
                      <a:solidFill>
                        <a:schemeClr val="tx1"/>
                      </a:solidFill>
                      <a:prstDash val="solid"/>
                    </a:lnB>
                    <a:noFill/>
                  </a:tcPr>
                </a:tc>
                <a:tc>
                  <a:txBody>
                    <a:bodyPr/>
                    <a:lstStyle/>
                    <a:p>
                      <a:pPr algn="l">
                        <a:buNone/>
                      </a:pPr>
                      <a:r>
                        <a:rPr lang="en-US" sz="2100" b="0" cap="none" spc="0">
                          <a:solidFill>
                            <a:schemeClr val="tx1"/>
                          </a:solidFill>
                        </a:rPr>
                        <a:t>SDFAA of 2026 Updates</a:t>
                      </a:r>
                    </a:p>
                  </a:txBody>
                  <a:tcPr marL="141446" marR="141446" marT="141446" marB="141446" anchor="ctr">
                    <a:lnL w="12700" cmpd="sng">
                      <a:noFill/>
                      <a:prstDash val="solid"/>
                    </a:lnL>
                    <a:lnR w="12700" cmpd="sng">
                      <a:noFill/>
                      <a:prstDash val="solid"/>
                    </a:lnR>
                    <a:lnT w="6350" cap="flat" cmpd="sng" algn="ctr">
                      <a:solidFill>
                        <a:schemeClr val="tx1"/>
                      </a:solidFill>
                      <a:prstDash val="solid"/>
                      <a:round/>
                      <a:headEnd type="none" w="med" len="med"/>
                      <a:tailEnd type="none" w="med" len="med"/>
                    </a:lnT>
                    <a:lnB w="6350" cap="flat" cmpd="sng" algn="ctr">
                      <a:solidFill>
                        <a:schemeClr val="tx1"/>
                      </a:solidFill>
                      <a:prstDash val="solid"/>
                    </a:lnB>
                    <a:noFill/>
                  </a:tcPr>
                </a:tc>
                <a:extLst>
                  <a:ext uri="{0D108BD9-81ED-4DB2-BD59-A6C34878D82A}">
                    <a16:rowId xmlns:a16="http://schemas.microsoft.com/office/drawing/2014/main" val="3112932922"/>
                  </a:ext>
                </a:extLst>
              </a:tr>
              <a:tr h="823532">
                <a:tc>
                  <a:txBody>
                    <a:bodyPr/>
                    <a:lstStyle/>
                    <a:p>
                      <a:pPr>
                        <a:buNone/>
                      </a:pPr>
                      <a:r>
                        <a:rPr lang="en-US" sz="3300" b="1" cap="none" spc="0">
                          <a:solidFill>
                            <a:schemeClr val="accent1"/>
                          </a:solidFill>
                        </a:rPr>
                        <a:t>02</a:t>
                      </a:r>
                    </a:p>
                  </a:txBody>
                  <a:tcPr marL="141446" marR="141446" marT="141446" marB="141446" anchor="ctr">
                    <a:lnL w="12700" cmpd="sng">
                      <a:noFill/>
                      <a:prstDash val="solid"/>
                    </a:lnL>
                    <a:lnR w="12700" cmpd="sng">
                      <a:noFill/>
                      <a:prstDash val="soli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algn="l">
                        <a:buNone/>
                      </a:pPr>
                      <a:r>
                        <a:rPr lang="en-US" sz="2100" b="0" cap="none" spc="0">
                          <a:solidFill>
                            <a:schemeClr val="tx1"/>
                          </a:solidFill>
                        </a:rPr>
                        <a:t>NSDA Priority Issues: OMB Proposed Rule Update, Priority Reauthorizations, and 2026 Farm Bill </a:t>
                      </a:r>
                    </a:p>
                  </a:txBody>
                  <a:tcPr marL="141446" marR="141446" marT="141446" marB="141446" anchor="ctr">
                    <a:lnL w="12700" cmpd="sng">
                      <a:noFill/>
                      <a:prstDash val="solid"/>
                    </a:lnL>
                    <a:lnR w="12700" cmpd="sng">
                      <a:noFill/>
                      <a:prstDash val="soli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92484514"/>
                  </a:ext>
                </a:extLst>
              </a:tr>
              <a:tr h="823532">
                <a:tc>
                  <a:txBody>
                    <a:bodyPr/>
                    <a:lstStyle/>
                    <a:p>
                      <a:pPr>
                        <a:buNone/>
                      </a:pPr>
                      <a:r>
                        <a:rPr lang="en-US" sz="3300" b="1" cap="none" spc="0">
                          <a:solidFill>
                            <a:schemeClr val="accent1"/>
                          </a:solidFill>
                        </a:rPr>
                        <a:t>03</a:t>
                      </a:r>
                    </a:p>
                  </a:txBody>
                  <a:tcPr marL="141446" marR="141446" marT="141446" marB="141446" anchor="ctr">
                    <a:lnL w="12700" cmpd="sng">
                      <a:noFill/>
                      <a:prstDash val="solid"/>
                    </a:lnL>
                    <a:lnR w="12700" cmpd="sng">
                      <a:noFill/>
                      <a:prstDash val="soli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algn="l">
                        <a:buNone/>
                      </a:pPr>
                      <a:r>
                        <a:rPr lang="en-US" sz="2100" b="0" cap="none" spc="0">
                          <a:solidFill>
                            <a:schemeClr val="tx1"/>
                          </a:solidFill>
                        </a:rPr>
                        <a:t>Key Issues to Watch </a:t>
                      </a:r>
                    </a:p>
                  </a:txBody>
                  <a:tcPr marL="141446" marR="141446" marT="141446" marB="141446" anchor="ctr">
                    <a:lnL w="12700" cmpd="sng">
                      <a:noFill/>
                      <a:prstDash val="solid"/>
                    </a:lnL>
                    <a:lnR w="12700" cmpd="sng">
                      <a:noFill/>
                      <a:prstDash val="soli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703716182"/>
                  </a:ext>
                </a:extLst>
              </a:tr>
              <a:tr h="823532">
                <a:tc>
                  <a:txBody>
                    <a:bodyPr/>
                    <a:lstStyle/>
                    <a:p>
                      <a:pPr>
                        <a:buNone/>
                      </a:pPr>
                      <a:r>
                        <a:rPr lang="en-US" sz="3300" b="1" cap="none" spc="0">
                          <a:solidFill>
                            <a:schemeClr val="accent1"/>
                          </a:solidFill>
                        </a:rPr>
                        <a:t>04</a:t>
                      </a:r>
                    </a:p>
                  </a:txBody>
                  <a:tcPr marL="141446" marR="141446" marT="141446" marB="141446" anchor="ctr">
                    <a:lnL w="12700" cmpd="sng">
                      <a:noFill/>
                      <a:prstDash val="solid"/>
                    </a:lnL>
                    <a:lnR w="12700" cmpd="sng">
                      <a:noFill/>
                      <a:prstDash val="solid"/>
                    </a:lnR>
                    <a:lnT w="6350" cap="flat" cmpd="sng" algn="ctr">
                      <a:solidFill>
                        <a:schemeClr val="tx1"/>
                      </a:solidFill>
                      <a:prstDash val="solid"/>
                      <a:round/>
                      <a:headEnd type="none" w="med" len="med"/>
                      <a:tailEnd type="none" w="med" len="med"/>
                    </a:lnT>
                    <a:lnB w="6350" cap="flat" cmpd="sng" algn="ctr">
                      <a:solidFill>
                        <a:schemeClr val="tx1"/>
                      </a:solidFill>
                      <a:prstDash val="solid"/>
                    </a:lnB>
                    <a:noFill/>
                  </a:tcPr>
                </a:tc>
                <a:tc>
                  <a:txBody>
                    <a:bodyPr/>
                    <a:lstStyle/>
                    <a:p>
                      <a:pPr algn="l">
                        <a:buNone/>
                      </a:pPr>
                      <a:r>
                        <a:rPr lang="en-US" sz="2100" b="0" cap="none" spc="0">
                          <a:solidFill>
                            <a:schemeClr val="tx1"/>
                          </a:solidFill>
                        </a:rPr>
                        <a:t>FY27 Appropriations + Grants Update</a:t>
                      </a:r>
                    </a:p>
                  </a:txBody>
                  <a:tcPr marL="141446" marR="141446" marT="141446" marB="141446" anchor="ctr">
                    <a:lnL w="12700" cmpd="sng">
                      <a:noFill/>
                      <a:prstDash val="solid"/>
                    </a:lnL>
                    <a:lnR w="12700" cmpd="sng">
                      <a:noFill/>
                      <a:prstDash val="solid"/>
                    </a:lnR>
                    <a:lnT w="6350" cap="flat" cmpd="sng" algn="ctr">
                      <a:solidFill>
                        <a:schemeClr val="tx1"/>
                      </a:solidFill>
                      <a:prstDash val="solid"/>
                      <a:round/>
                      <a:headEnd type="none" w="med" len="med"/>
                      <a:tailEnd type="none" w="med" len="med"/>
                    </a:lnT>
                    <a:lnB w="6350" cap="flat" cmpd="sng" algn="ctr">
                      <a:solidFill>
                        <a:schemeClr val="tx1"/>
                      </a:solidFill>
                      <a:prstDash val="solid"/>
                    </a:lnB>
                    <a:noFill/>
                  </a:tcPr>
                </a:tc>
                <a:extLst>
                  <a:ext uri="{0D108BD9-81ED-4DB2-BD59-A6C34878D82A}">
                    <a16:rowId xmlns:a16="http://schemas.microsoft.com/office/drawing/2014/main" val="495031581"/>
                  </a:ext>
                </a:extLst>
              </a:tr>
            </a:tbl>
          </a:graphicData>
        </a:graphic>
      </p:graphicFrame>
      <p:sp>
        <p:nvSpPr>
          <p:cNvPr id="3" name="Footer Placeholder 5">
            <a:extLst>
              <a:ext uri="{FF2B5EF4-FFF2-40B4-BE49-F238E27FC236}">
                <a16:creationId xmlns:a16="http://schemas.microsoft.com/office/drawing/2014/main" id="{9EE3CB27-AB46-23AD-C12E-02C0BF5B8D09}"/>
              </a:ext>
            </a:extLst>
          </p:cNvPr>
          <p:cNvSpPr>
            <a:spLocks noGrp="1"/>
          </p:cNvSpPr>
          <p:nvPr>
            <p:ph type="ftr" sz="quarter" idx="10"/>
          </p:nvPr>
        </p:nvSpPr>
        <p:spPr>
          <a:xfrm>
            <a:off x="453136" y="7274718"/>
            <a:ext cx="11561064" cy="228600"/>
          </a:xfrm>
        </p:spPr>
        <p:txBody>
          <a:bodyPr/>
          <a:lstStyle/>
          <a:p>
            <a:r>
              <a:rPr lang="en-US" altLang="en-US"/>
              <a:t>NSDA Federal Update, June 2026 | Manatt, Phelps &amp; Phillips, LLP |</a:t>
            </a:r>
          </a:p>
        </p:txBody>
      </p:sp>
    </p:spTree>
    <p:extLst>
      <p:ext uri="{BB962C8B-B14F-4D97-AF65-F5344CB8AC3E}">
        <p14:creationId xmlns:p14="http://schemas.microsoft.com/office/powerpoint/2010/main" val="338048292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62CF530-F4BA-8CBE-36AD-ED641EAC8F00}"/>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2D3AA294-FE79-2A55-277E-9BAD878C0557}"/>
              </a:ext>
            </a:extLst>
          </p:cNvPr>
          <p:cNvSpPr>
            <a:spLocks noGrp="1"/>
          </p:cNvSpPr>
          <p:nvPr>
            <p:ph type="title"/>
          </p:nvPr>
        </p:nvSpPr>
        <p:spPr/>
        <p:txBody>
          <a:bodyPr/>
          <a:lstStyle/>
          <a:p>
            <a:r>
              <a:rPr lang="en-US"/>
              <a:t>Federal Grants Outlook </a:t>
            </a:r>
          </a:p>
        </p:txBody>
      </p:sp>
      <p:graphicFrame>
        <p:nvGraphicFramePr>
          <p:cNvPr id="4" name="Content Placeholder 3">
            <a:extLst>
              <a:ext uri="{FF2B5EF4-FFF2-40B4-BE49-F238E27FC236}">
                <a16:creationId xmlns:a16="http://schemas.microsoft.com/office/drawing/2014/main" id="{A2590844-C69D-28BC-F8E8-73F442C74AB1}"/>
              </a:ext>
            </a:extLst>
          </p:cNvPr>
          <p:cNvGraphicFramePr>
            <a:graphicFrameLocks noGrp="1"/>
          </p:cNvGraphicFramePr>
          <p:nvPr>
            <p:ph sz="quarter" idx="14"/>
            <p:extLst>
              <p:ext uri="{D42A27DB-BD31-4B8C-83A1-F6EECF244321}">
                <p14:modId xmlns:p14="http://schemas.microsoft.com/office/powerpoint/2010/main" val="246581987"/>
              </p:ext>
            </p:extLst>
          </p:nvPr>
        </p:nvGraphicFramePr>
        <p:xfrm>
          <a:off x="452438" y="1182431"/>
          <a:ext cx="12912703" cy="5821482"/>
        </p:xfrm>
        <a:graphic>
          <a:graphicData uri="http://schemas.openxmlformats.org/drawingml/2006/table">
            <a:tbl>
              <a:tblPr firstRow="1" bandRow="1">
                <a:tableStyleId>{5C22544A-7EE6-4342-B048-85BDC9FD1C3A}</a:tableStyleId>
              </a:tblPr>
              <a:tblGrid>
                <a:gridCol w="2086097">
                  <a:extLst>
                    <a:ext uri="{9D8B030D-6E8A-4147-A177-3AD203B41FA5}">
                      <a16:colId xmlns:a16="http://schemas.microsoft.com/office/drawing/2014/main" val="2580261261"/>
                    </a:ext>
                  </a:extLst>
                </a:gridCol>
                <a:gridCol w="1693553">
                  <a:extLst>
                    <a:ext uri="{9D8B030D-6E8A-4147-A177-3AD203B41FA5}">
                      <a16:colId xmlns:a16="http://schemas.microsoft.com/office/drawing/2014/main" val="795676511"/>
                    </a:ext>
                  </a:extLst>
                </a:gridCol>
                <a:gridCol w="7110674">
                  <a:extLst>
                    <a:ext uri="{9D8B030D-6E8A-4147-A177-3AD203B41FA5}">
                      <a16:colId xmlns:a16="http://schemas.microsoft.com/office/drawing/2014/main" val="3089226799"/>
                    </a:ext>
                  </a:extLst>
                </a:gridCol>
                <a:gridCol w="2022379">
                  <a:extLst>
                    <a:ext uri="{9D8B030D-6E8A-4147-A177-3AD203B41FA5}">
                      <a16:colId xmlns:a16="http://schemas.microsoft.com/office/drawing/2014/main" val="1953833081"/>
                    </a:ext>
                  </a:extLst>
                </a:gridCol>
              </a:tblGrid>
              <a:tr h="370840">
                <a:tc>
                  <a:txBody>
                    <a:bodyPr/>
                    <a:lstStyle/>
                    <a:p>
                      <a:pPr lvl="0">
                        <a:buNone/>
                      </a:pPr>
                      <a:r>
                        <a:rPr lang="en-US" sz="1600" b="1">
                          <a:solidFill>
                            <a:schemeClr val="bg1"/>
                          </a:solidFill>
                        </a:rPr>
                        <a:t>Agency</a:t>
                      </a:r>
                    </a:p>
                  </a:txBody>
                  <a:tcPr/>
                </a:tc>
                <a:tc>
                  <a:txBody>
                    <a:bodyPr/>
                    <a:lstStyle/>
                    <a:p>
                      <a:r>
                        <a:rPr lang="en-US" sz="1600" b="1">
                          <a:solidFill>
                            <a:schemeClr val="bg1"/>
                          </a:solidFill>
                        </a:rPr>
                        <a:t>Program</a:t>
                      </a:r>
                    </a:p>
                  </a:txBody>
                  <a:tcPr/>
                </a:tc>
                <a:tc>
                  <a:txBody>
                    <a:bodyPr/>
                    <a:lstStyle/>
                    <a:p>
                      <a:r>
                        <a:rPr lang="en-US" sz="1600" b="1">
                          <a:solidFill>
                            <a:schemeClr val="bg1"/>
                          </a:solidFill>
                        </a:rPr>
                        <a:t>Description</a:t>
                      </a:r>
                    </a:p>
                  </a:txBody>
                  <a:tcPr/>
                </a:tc>
                <a:tc>
                  <a:txBody>
                    <a:bodyPr/>
                    <a:lstStyle/>
                    <a:p>
                      <a:r>
                        <a:rPr lang="en-US" sz="1600" b="1">
                          <a:solidFill>
                            <a:schemeClr val="bg1"/>
                          </a:solidFill>
                        </a:rPr>
                        <a:t>Deadline</a:t>
                      </a:r>
                    </a:p>
                  </a:txBody>
                  <a:tcPr/>
                </a:tc>
                <a:extLst>
                  <a:ext uri="{0D108BD9-81ED-4DB2-BD59-A6C34878D82A}">
                    <a16:rowId xmlns:a16="http://schemas.microsoft.com/office/drawing/2014/main" val="3558137300"/>
                  </a:ext>
                </a:extLst>
              </a:tr>
              <a:tr h="1671122">
                <a:tc>
                  <a:txBody>
                    <a:bodyPr/>
                    <a:lstStyle/>
                    <a:p>
                      <a:pPr lvl="0">
                        <a:buNone/>
                      </a:pPr>
                      <a:r>
                        <a:rPr lang="en-US" sz="1600"/>
                        <a:t>Department of Transportation (DOT)</a:t>
                      </a:r>
                    </a:p>
                  </a:txBody>
                  <a:tcPr/>
                </a:tc>
                <a:tc>
                  <a:txBody>
                    <a:bodyPr/>
                    <a:lstStyle/>
                    <a:p>
                      <a:r>
                        <a:rPr lang="en-US" sz="1600"/>
                        <a:t>INFRA Grants</a:t>
                      </a:r>
                    </a:p>
                  </a:txBody>
                  <a:tcPr/>
                </a:tc>
                <a:tc>
                  <a:txBody>
                    <a:bodyPr/>
                    <a:lstStyle/>
                    <a:p>
                      <a:pPr lvl="0">
                        <a:buNone/>
                      </a:pPr>
                      <a:r>
                        <a:rPr lang="en-US" sz="1600" b="0" i="0" u="none" strike="noStrike" noProof="0">
                          <a:latin typeface="Calibri"/>
                          <a:ea typeface="Calibri"/>
                          <a:cs typeface="Calibri"/>
                        </a:rPr>
                        <a:t>Funds surface transportation infrastructure projects of national or regional signiﬁcance that improve the safety, efficiency, and reliability of the movement of people and goods in addition to expanding safe, accessible public parking for commercial motor vehicles.</a:t>
                      </a:r>
                      <a:endParaRPr lang="en-US" sz="1600"/>
                    </a:p>
                  </a:txBody>
                  <a:tcPr/>
                </a:tc>
                <a:tc>
                  <a:txBody>
                    <a:bodyPr/>
                    <a:lstStyle/>
                    <a:p>
                      <a:r>
                        <a:rPr lang="en-US" sz="1600"/>
                        <a:t>7/1/2026 + 7/15/2026</a:t>
                      </a:r>
                    </a:p>
                  </a:txBody>
                  <a:tcPr/>
                </a:tc>
                <a:extLst>
                  <a:ext uri="{0D108BD9-81ED-4DB2-BD59-A6C34878D82A}">
                    <a16:rowId xmlns:a16="http://schemas.microsoft.com/office/drawing/2014/main" val="2389755830"/>
                  </a:ext>
                </a:extLst>
              </a:tr>
              <a:tr h="370840">
                <a:tc>
                  <a:txBody>
                    <a:bodyPr/>
                    <a:lstStyle/>
                    <a:p>
                      <a:pPr lvl="0">
                        <a:buNone/>
                      </a:pPr>
                      <a:r>
                        <a:rPr lang="en-US" sz="1600"/>
                        <a:t>Department of Homeland Security (DHS)</a:t>
                      </a:r>
                    </a:p>
                  </a:txBody>
                  <a:tcPr/>
                </a:tc>
                <a:tc>
                  <a:txBody>
                    <a:bodyPr/>
                    <a:lstStyle/>
                    <a:p>
                      <a:r>
                        <a:rPr lang="en-US" sz="1600"/>
                        <a:t>Building Resilient Infrastructure and Communities (BRIC)</a:t>
                      </a:r>
                    </a:p>
                  </a:txBody>
                  <a:tcPr/>
                </a:tc>
                <a:tc>
                  <a:txBody>
                    <a:bodyPr/>
                    <a:lstStyle/>
                    <a:p>
                      <a:pPr lvl="0">
                        <a:buNone/>
                      </a:pPr>
                      <a:r>
                        <a:rPr lang="en-US" sz="1600" b="0" i="0" u="none" strike="noStrike" noProof="0">
                          <a:latin typeface="Calibri"/>
                          <a:ea typeface="Calibri"/>
                          <a:cs typeface="Calibri"/>
                        </a:rPr>
                        <a:t>Funds hazard mitigation opportunities, prioritizing investment in infrastructure and construction projects that deliver immediate, measurable risk reduction to communities vulnerable to natural hazards.</a:t>
                      </a:r>
                      <a:endParaRPr lang="en-US" sz="1600"/>
                    </a:p>
                  </a:txBody>
                  <a:tcPr/>
                </a:tc>
                <a:tc>
                  <a:txBody>
                    <a:bodyPr/>
                    <a:lstStyle/>
                    <a:p>
                      <a:r>
                        <a:rPr lang="en-US" sz="1600"/>
                        <a:t>7/23/2026</a:t>
                      </a:r>
                    </a:p>
                  </a:txBody>
                  <a:tcPr/>
                </a:tc>
                <a:extLst>
                  <a:ext uri="{0D108BD9-81ED-4DB2-BD59-A6C34878D82A}">
                    <a16:rowId xmlns:a16="http://schemas.microsoft.com/office/drawing/2014/main" val="799358666"/>
                  </a:ext>
                </a:extLst>
              </a:tr>
              <a:tr h="370838">
                <a:tc>
                  <a:txBody>
                    <a:bodyPr/>
                    <a:lstStyle/>
                    <a:p>
                      <a:pPr lvl="0">
                        <a:buNone/>
                      </a:pPr>
                      <a:r>
                        <a:rPr lang="en-US" sz="1600"/>
                        <a:t>DOJ - Community Oriented Policing Services (COPS)</a:t>
                      </a:r>
                    </a:p>
                  </a:txBody>
                  <a:tcPr/>
                </a:tc>
                <a:tc>
                  <a:txBody>
                    <a:bodyPr/>
                    <a:lstStyle/>
                    <a:p>
                      <a:pPr lvl="0">
                        <a:buNone/>
                      </a:pPr>
                      <a:r>
                        <a:rPr lang="en-US" sz="1600"/>
                        <a:t>COPS Hiring Program</a:t>
                      </a:r>
                    </a:p>
                  </a:txBody>
                  <a:tcPr/>
                </a:tc>
                <a:tc>
                  <a:txBody>
                    <a:bodyPr/>
                    <a:lstStyle/>
                    <a:p>
                      <a:pPr lvl="0">
                        <a:buNone/>
                      </a:pPr>
                      <a:r>
                        <a:rPr lang="en-US" sz="1600" b="0" i="0" u="none" strike="noStrike" noProof="0">
                          <a:latin typeface="Calibri"/>
                          <a:ea typeface="Calibri"/>
                          <a:cs typeface="Calibri"/>
                        </a:rPr>
                        <a:t>Funds law enforcement agencies to hire and/or rehire additional career sworn law enforcement officers/deputies in an effort to increase their community policing capacity and crime prevention efforts.</a:t>
                      </a:r>
                      <a:endParaRPr lang="en-US"/>
                    </a:p>
                  </a:txBody>
                  <a:tcPr/>
                </a:tc>
                <a:tc>
                  <a:txBody>
                    <a:bodyPr/>
                    <a:lstStyle/>
                    <a:p>
                      <a:pPr lvl="0">
                        <a:buNone/>
                      </a:pPr>
                      <a:r>
                        <a:rPr lang="en-US" sz="1600"/>
                        <a:t>7/23/2026</a:t>
                      </a:r>
                    </a:p>
                  </a:txBody>
                  <a:tcPr/>
                </a:tc>
                <a:extLst>
                  <a:ext uri="{0D108BD9-81ED-4DB2-BD59-A6C34878D82A}">
                    <a16:rowId xmlns:a16="http://schemas.microsoft.com/office/drawing/2014/main" val="1490405846"/>
                  </a:ext>
                </a:extLst>
              </a:tr>
              <a:tr h="370838">
                <a:tc>
                  <a:txBody>
                    <a:bodyPr/>
                    <a:lstStyle/>
                    <a:p>
                      <a:pPr lvl="0">
                        <a:buNone/>
                      </a:pPr>
                      <a:r>
                        <a:rPr lang="en-US" sz="1600"/>
                        <a:t>Department of Housing and Urban Development (HUD)</a:t>
                      </a:r>
                    </a:p>
                  </a:txBody>
                  <a:tcPr/>
                </a:tc>
                <a:tc>
                  <a:txBody>
                    <a:bodyPr/>
                    <a:lstStyle/>
                    <a:p>
                      <a:pPr lvl="0">
                        <a:buNone/>
                      </a:pPr>
                      <a:r>
                        <a:rPr lang="en-US" sz="1600"/>
                        <a:t>PRO Housing</a:t>
                      </a:r>
                    </a:p>
                  </a:txBody>
                  <a:tcPr/>
                </a:tc>
                <a:tc>
                  <a:txBody>
                    <a:bodyPr/>
                    <a:lstStyle/>
                    <a:p>
                      <a:pPr lvl="0">
                        <a:buNone/>
                      </a:pPr>
                      <a:r>
                        <a:rPr lang="en-US" sz="1600" b="0" i="0" u="none" strike="noStrike" noProof="0">
                          <a:latin typeface="Calibri"/>
                          <a:ea typeface="Calibri"/>
                          <a:cs typeface="Calibri"/>
                        </a:rPr>
                        <a:t>Rewards communities that have taken steps to remove regulatory barriers to building and preserving homes by providing funding to further expand affordable housing, particularly homeownership opportunities and housing located in Opportunity Zones and rural communities.</a:t>
                      </a:r>
                      <a:endParaRPr lang="en-US"/>
                    </a:p>
                  </a:txBody>
                  <a:tcPr/>
                </a:tc>
                <a:tc>
                  <a:txBody>
                    <a:bodyPr/>
                    <a:lstStyle/>
                    <a:p>
                      <a:pPr lvl="0">
                        <a:buNone/>
                      </a:pPr>
                      <a:r>
                        <a:rPr lang="en-US" sz="1600"/>
                        <a:t>8/3/2026</a:t>
                      </a:r>
                    </a:p>
                  </a:txBody>
                  <a:tcPr/>
                </a:tc>
                <a:extLst>
                  <a:ext uri="{0D108BD9-81ED-4DB2-BD59-A6C34878D82A}">
                    <a16:rowId xmlns:a16="http://schemas.microsoft.com/office/drawing/2014/main" val="2010490049"/>
                  </a:ext>
                </a:extLst>
              </a:tr>
              <a:tr h="370838">
                <a:tc>
                  <a:txBody>
                    <a:bodyPr/>
                    <a:lstStyle/>
                    <a:p>
                      <a:pPr lvl="0">
                        <a:buNone/>
                      </a:pPr>
                      <a:r>
                        <a:rPr lang="en-US" sz="1600"/>
                        <a:t>Department of Housing and Urban Development (HUD)</a:t>
                      </a:r>
                    </a:p>
                  </a:txBody>
                  <a:tcPr/>
                </a:tc>
                <a:tc>
                  <a:txBody>
                    <a:bodyPr/>
                    <a:lstStyle/>
                    <a:p>
                      <a:pPr lvl="0">
                        <a:buNone/>
                      </a:pPr>
                      <a:r>
                        <a:rPr lang="en-US" sz="1600"/>
                        <a:t>Continuum of Care</a:t>
                      </a:r>
                    </a:p>
                  </a:txBody>
                  <a:tcPr/>
                </a:tc>
                <a:tc>
                  <a:txBody>
                    <a:bodyPr/>
                    <a:lstStyle/>
                    <a:p>
                      <a:pPr lvl="0">
                        <a:buNone/>
                      </a:pPr>
                      <a:r>
                        <a:rPr lang="en-US" sz="1600" b="0" i="0" u="none" strike="noStrike" noProof="0"/>
                        <a:t>Promotes a community-wide commitment to ending homelessness by providing funding to rapidly rehouse individuals and families experiencing homelessness—including those ﬂeeing domestic violence—and to minimize trauma and dislocation.</a:t>
                      </a:r>
                      <a:endParaRPr lang="en-US"/>
                    </a:p>
                  </a:txBody>
                  <a:tcPr/>
                </a:tc>
                <a:tc>
                  <a:txBody>
                    <a:bodyPr/>
                    <a:lstStyle/>
                    <a:p>
                      <a:pPr lvl="0">
                        <a:buNone/>
                      </a:pPr>
                      <a:r>
                        <a:rPr lang="en-US" sz="1600"/>
                        <a:t>8/26/2026</a:t>
                      </a:r>
                    </a:p>
                  </a:txBody>
                  <a:tcPr/>
                </a:tc>
                <a:extLst>
                  <a:ext uri="{0D108BD9-81ED-4DB2-BD59-A6C34878D82A}">
                    <a16:rowId xmlns:a16="http://schemas.microsoft.com/office/drawing/2014/main" val="2548860041"/>
                  </a:ext>
                </a:extLst>
              </a:tr>
            </a:tbl>
          </a:graphicData>
        </a:graphic>
      </p:graphicFrame>
      <p:sp>
        <p:nvSpPr>
          <p:cNvPr id="5" name="Footer Placeholder 4">
            <a:extLst>
              <a:ext uri="{FF2B5EF4-FFF2-40B4-BE49-F238E27FC236}">
                <a16:creationId xmlns:a16="http://schemas.microsoft.com/office/drawing/2014/main" id="{19C51851-C8C8-DC88-1623-97692F1477E0}"/>
              </a:ext>
            </a:extLst>
          </p:cNvPr>
          <p:cNvSpPr>
            <a:spLocks noGrp="1"/>
          </p:cNvSpPr>
          <p:nvPr>
            <p:ph type="ftr" sz="quarter" idx="10"/>
          </p:nvPr>
        </p:nvSpPr>
        <p:spPr/>
        <p:txBody>
          <a:bodyPr/>
          <a:lstStyle/>
          <a:p>
            <a:r>
              <a:rPr lang="en-US">
                <a:ea typeface="Calibri"/>
              </a:rPr>
              <a:t>NSDA Federal Update, June 2026 | Manatt, Phelps &amp; Phillips, LLP |</a:t>
            </a:r>
            <a:endParaRPr lang="en-US"/>
          </a:p>
        </p:txBody>
      </p:sp>
    </p:spTree>
    <p:extLst>
      <p:ext uri="{BB962C8B-B14F-4D97-AF65-F5344CB8AC3E}">
        <p14:creationId xmlns:p14="http://schemas.microsoft.com/office/powerpoint/2010/main" val="92870915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820C655-E9AA-78F0-DE0C-DBBD13D5DAC3}"/>
            </a:ext>
          </a:extLst>
        </p:cNvPr>
        <p:cNvGrpSpPr/>
        <p:nvPr/>
      </p:nvGrpSpPr>
      <p:grpSpPr>
        <a:xfrm>
          <a:off x="0" y="0"/>
          <a:ext cx="0" cy="0"/>
          <a:chOff x="0" y="0"/>
          <a:chExt cx="0" cy="0"/>
        </a:xfrm>
      </p:grpSpPr>
      <p:sp>
        <p:nvSpPr>
          <p:cNvPr id="5" name="Title 4">
            <a:extLst>
              <a:ext uri="{FF2B5EF4-FFF2-40B4-BE49-F238E27FC236}">
                <a16:creationId xmlns:a16="http://schemas.microsoft.com/office/drawing/2014/main" id="{3EE2B2EB-2CCD-58D3-5BFA-FCD0875BBBC2}"/>
              </a:ext>
            </a:extLst>
          </p:cNvPr>
          <p:cNvSpPr>
            <a:spLocks noGrp="1"/>
          </p:cNvSpPr>
          <p:nvPr>
            <p:ph type="title"/>
          </p:nvPr>
        </p:nvSpPr>
        <p:spPr/>
        <p:txBody>
          <a:bodyPr>
            <a:normAutofit/>
          </a:bodyPr>
          <a:lstStyle/>
          <a:p>
            <a:r>
              <a:rPr lang="en-US"/>
              <a:t>Questions? </a:t>
            </a:r>
          </a:p>
        </p:txBody>
      </p:sp>
    </p:spTree>
    <p:extLst>
      <p:ext uri="{BB962C8B-B14F-4D97-AF65-F5344CB8AC3E}">
        <p14:creationId xmlns:p14="http://schemas.microsoft.com/office/powerpoint/2010/main" val="269403983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170330-5917-FCDE-E3F9-51620E4CBD9C}"/>
              </a:ext>
            </a:extLst>
          </p:cNvPr>
          <p:cNvSpPr>
            <a:spLocks noGrp="1"/>
          </p:cNvSpPr>
          <p:nvPr>
            <p:ph type="title"/>
          </p:nvPr>
        </p:nvSpPr>
        <p:spPr/>
        <p:txBody>
          <a:bodyPr/>
          <a:lstStyle/>
          <a:p>
            <a:r>
              <a:rPr lang="en-US"/>
              <a:t>Special Districts Fairness and Accessibility Act (SDFAA) Update</a:t>
            </a:r>
          </a:p>
        </p:txBody>
      </p:sp>
      <p:sp>
        <p:nvSpPr>
          <p:cNvPr id="3" name="Footer Placeholder 2">
            <a:extLst>
              <a:ext uri="{FF2B5EF4-FFF2-40B4-BE49-F238E27FC236}">
                <a16:creationId xmlns:a16="http://schemas.microsoft.com/office/drawing/2014/main" id="{776F8BB4-D041-45F2-3676-ED4FBDD74404}"/>
              </a:ext>
            </a:extLst>
          </p:cNvPr>
          <p:cNvSpPr>
            <a:spLocks noGrp="1"/>
          </p:cNvSpPr>
          <p:nvPr>
            <p:ph type="ftr" sz="quarter" idx="10"/>
          </p:nvPr>
        </p:nvSpPr>
        <p:spPr/>
        <p:txBody>
          <a:bodyPr/>
          <a:lstStyle/>
          <a:p>
            <a:r>
              <a:rPr lang="en-US">
                <a:ea typeface="Calibri"/>
              </a:rPr>
              <a:t>NSDA Federal Update, June 2026 | Manatt, Phelps &amp; Phillips, LLP |</a:t>
            </a:r>
            <a:endParaRPr lang="en-US"/>
          </a:p>
        </p:txBody>
      </p:sp>
    </p:spTree>
    <p:extLst>
      <p:ext uri="{BB962C8B-B14F-4D97-AF65-F5344CB8AC3E}">
        <p14:creationId xmlns:p14="http://schemas.microsoft.com/office/powerpoint/2010/main" val="393660239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7164579-4BB7-AAA3-344C-E02515C7C2E6}"/>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D3538BF6-DCE8-A13A-D993-F6D5273897FE}"/>
              </a:ext>
            </a:extLst>
          </p:cNvPr>
          <p:cNvSpPr>
            <a:spLocks noGrp="1"/>
          </p:cNvSpPr>
          <p:nvPr>
            <p:ph type="title"/>
          </p:nvPr>
        </p:nvSpPr>
        <p:spPr/>
        <p:txBody>
          <a:bodyPr>
            <a:normAutofit/>
          </a:bodyPr>
          <a:lstStyle/>
          <a:p>
            <a:r>
              <a:rPr lang="en-US"/>
              <a:t>Special District Fairness and Accessibility Act (H.R.2766/S.2014)</a:t>
            </a:r>
          </a:p>
        </p:txBody>
      </p:sp>
      <p:sp>
        <p:nvSpPr>
          <p:cNvPr id="3" name="Content Placeholder 2">
            <a:extLst>
              <a:ext uri="{FF2B5EF4-FFF2-40B4-BE49-F238E27FC236}">
                <a16:creationId xmlns:a16="http://schemas.microsoft.com/office/drawing/2014/main" id="{35420FB4-54D4-39B6-70CE-56AD1BAFA848}"/>
              </a:ext>
            </a:extLst>
          </p:cNvPr>
          <p:cNvSpPr>
            <a:spLocks noGrp="1"/>
          </p:cNvSpPr>
          <p:nvPr>
            <p:ph sz="quarter" idx="14"/>
          </p:nvPr>
        </p:nvSpPr>
        <p:spPr/>
        <p:txBody>
          <a:bodyPr/>
          <a:lstStyle/>
          <a:p>
            <a:pPr marL="234950" lvl="0" indent="-234950"/>
            <a:r>
              <a:rPr lang="en-US" sz="2200" b="1"/>
              <a:t>Status in Congress: </a:t>
            </a:r>
            <a:r>
              <a:rPr lang="en-US" sz="2200"/>
              <a:t>The Special District Fairness and Accessibility Act currently has 24 bipartisan cosponsors (16 Democrats, 8 Republicans) in the House, and 4 bipartisan cosponsors (2 Democrats, 2 Republicans) in the Senate. The House bill is still pending a full floor vote. </a:t>
            </a:r>
          </a:p>
          <a:p>
            <a:pPr marL="685229" lvl="1" indent="-234950"/>
            <a:r>
              <a:rPr lang="en-US" sz="2200"/>
              <a:t>Rep. Burgess Owens (R-UT-4) co-sponsored on June 8</a:t>
            </a:r>
            <a:r>
              <a:rPr lang="en-US" sz="2200" baseline="30000"/>
              <a:t>th</a:t>
            </a:r>
            <a:r>
              <a:rPr lang="en-US" sz="2200"/>
              <a:t>, 2026, following our conversations during our May fly-in. </a:t>
            </a:r>
          </a:p>
          <a:p>
            <a:pPr marL="234950" lvl="0" indent="-234950"/>
            <a:r>
              <a:rPr lang="en-US" sz="2200" b="1"/>
              <a:t>Advocacy Activity Updates: </a:t>
            </a:r>
            <a:r>
              <a:rPr lang="en-US" sz="2200"/>
              <a:t>Manatt has continued outreach to offices following the May fly-in to encourage co-sponsorship of the bill, such as Reps. Harriett Hageman (R-WY), Lisa McClain (House Republican Conference Chair / R-MI), and Sen. John Barrasso (R-WY). </a:t>
            </a:r>
            <a:endParaRPr lang="en-US" sz="2200" b="1"/>
          </a:p>
          <a:p>
            <a:pPr marL="234950" lvl="0" indent="-234950"/>
            <a:r>
              <a:rPr lang="en-US" sz="2200" b="1"/>
              <a:t>Next Steps: </a:t>
            </a:r>
          </a:p>
          <a:p>
            <a:pPr marL="685229" lvl="1" indent="-234950"/>
            <a:r>
              <a:rPr lang="en-US" sz="2200" b="1"/>
              <a:t>Schedule follow-up meetings/outreach with targeted member offices prior to August recess. </a:t>
            </a:r>
          </a:p>
          <a:p>
            <a:pPr marL="685229" lvl="1" indent="-234950"/>
            <a:r>
              <a:rPr lang="en-US" sz="2200" b="1"/>
              <a:t>Schedule meetings with House Oversight Majority Committee staff, Senate Homeland Security and Governmental Affairs (HSGAC) committee staff, and additional congressional leadership (i.e. Majority Leader Scalise). </a:t>
            </a:r>
          </a:p>
          <a:p>
            <a:pPr marL="685229" lvl="1" indent="-234950"/>
            <a:endParaRPr lang="en-US" sz="2200" b="1">
              <a:ea typeface="Calibri"/>
              <a:cs typeface="Calibri"/>
            </a:endParaRPr>
          </a:p>
          <a:p>
            <a:pPr marL="0" lvl="0" indent="0">
              <a:buNone/>
            </a:pPr>
            <a:endParaRPr lang="en-US" sz="2200"/>
          </a:p>
          <a:p>
            <a:endParaRPr lang="en-US" sz="2200"/>
          </a:p>
        </p:txBody>
      </p:sp>
      <p:sp>
        <p:nvSpPr>
          <p:cNvPr id="4" name="Footer Placeholder 5">
            <a:extLst>
              <a:ext uri="{FF2B5EF4-FFF2-40B4-BE49-F238E27FC236}">
                <a16:creationId xmlns:a16="http://schemas.microsoft.com/office/drawing/2014/main" id="{BE89BE2D-3D57-E533-FA28-AB87F4F2611D}"/>
              </a:ext>
            </a:extLst>
          </p:cNvPr>
          <p:cNvSpPr>
            <a:spLocks noGrp="1"/>
          </p:cNvSpPr>
          <p:nvPr>
            <p:ph type="ftr" sz="quarter" idx="10"/>
          </p:nvPr>
        </p:nvSpPr>
        <p:spPr>
          <a:xfrm>
            <a:off x="453136" y="7274718"/>
            <a:ext cx="11561064" cy="228600"/>
          </a:xfrm>
        </p:spPr>
        <p:txBody>
          <a:bodyPr/>
          <a:lstStyle/>
          <a:p>
            <a:r>
              <a:rPr lang="en-US" altLang="en-US"/>
              <a:t>NSDA Federal Update, June 2026 | Manatt, Phelps &amp; Phillips, LLP |</a:t>
            </a:r>
          </a:p>
        </p:txBody>
      </p:sp>
    </p:spTree>
    <p:extLst>
      <p:ext uri="{BB962C8B-B14F-4D97-AF65-F5344CB8AC3E}">
        <p14:creationId xmlns:p14="http://schemas.microsoft.com/office/powerpoint/2010/main" val="206278957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376A1EC-5B49-9668-E840-0BF12B718043}"/>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0172338-72D9-B03C-906A-20BEE1FCC45B}"/>
              </a:ext>
            </a:extLst>
          </p:cNvPr>
          <p:cNvSpPr>
            <a:spLocks noGrp="1"/>
          </p:cNvSpPr>
          <p:nvPr>
            <p:ph type="title"/>
          </p:nvPr>
        </p:nvSpPr>
        <p:spPr/>
        <p:txBody>
          <a:bodyPr>
            <a:normAutofit fontScale="90000"/>
          </a:bodyPr>
          <a:lstStyle/>
          <a:p>
            <a:r>
              <a:rPr lang="en-US"/>
              <a:t>Special District Fairness and Accessibility Act (H.R.2766/S.2014) – Summary of Member Targets for </a:t>
            </a:r>
            <a:r>
              <a:rPr lang="en-US" err="1"/>
              <a:t>Cosponsorship</a:t>
            </a:r>
            <a:endParaRPr lang="en-US"/>
          </a:p>
        </p:txBody>
      </p:sp>
      <p:sp>
        <p:nvSpPr>
          <p:cNvPr id="3" name="Content Placeholder 2">
            <a:extLst>
              <a:ext uri="{FF2B5EF4-FFF2-40B4-BE49-F238E27FC236}">
                <a16:creationId xmlns:a16="http://schemas.microsoft.com/office/drawing/2014/main" id="{B5FEBC5E-CD0B-5E7F-F9F4-5A09593B3AAB}"/>
              </a:ext>
            </a:extLst>
          </p:cNvPr>
          <p:cNvSpPr>
            <a:spLocks noGrp="1"/>
          </p:cNvSpPr>
          <p:nvPr>
            <p:ph sz="quarter" idx="14"/>
          </p:nvPr>
        </p:nvSpPr>
        <p:spPr/>
        <p:txBody>
          <a:bodyPr/>
          <a:lstStyle/>
          <a:p>
            <a:pPr marL="685229" lvl="1" indent="-234950"/>
            <a:endParaRPr lang="en-US" sz="2200" b="1">
              <a:ea typeface="Calibri"/>
              <a:cs typeface="Calibri"/>
            </a:endParaRPr>
          </a:p>
          <a:p>
            <a:pPr marL="0" lvl="0" indent="0">
              <a:buNone/>
            </a:pPr>
            <a:endParaRPr lang="en-US" sz="2200"/>
          </a:p>
          <a:p>
            <a:endParaRPr lang="en-US" sz="2200"/>
          </a:p>
        </p:txBody>
      </p:sp>
      <p:sp>
        <p:nvSpPr>
          <p:cNvPr id="4" name="Footer Placeholder 5">
            <a:extLst>
              <a:ext uri="{FF2B5EF4-FFF2-40B4-BE49-F238E27FC236}">
                <a16:creationId xmlns:a16="http://schemas.microsoft.com/office/drawing/2014/main" id="{F21BC9C3-4E0C-BB97-549C-CEE0DD5B4B88}"/>
              </a:ext>
            </a:extLst>
          </p:cNvPr>
          <p:cNvSpPr>
            <a:spLocks noGrp="1"/>
          </p:cNvSpPr>
          <p:nvPr>
            <p:ph type="ftr" sz="quarter" idx="10"/>
          </p:nvPr>
        </p:nvSpPr>
        <p:spPr>
          <a:xfrm>
            <a:off x="453136" y="7274718"/>
            <a:ext cx="11561064" cy="228600"/>
          </a:xfrm>
        </p:spPr>
        <p:txBody>
          <a:bodyPr/>
          <a:lstStyle/>
          <a:p>
            <a:r>
              <a:rPr lang="en-US" altLang="en-US"/>
              <a:t>NSDA Federal Update, June 2026 | Manatt, Phelps &amp; Phillips, LLP |</a:t>
            </a:r>
          </a:p>
        </p:txBody>
      </p:sp>
      <p:sp>
        <p:nvSpPr>
          <p:cNvPr id="6" name="Content Placeholder 2">
            <a:extLst>
              <a:ext uri="{FF2B5EF4-FFF2-40B4-BE49-F238E27FC236}">
                <a16:creationId xmlns:a16="http://schemas.microsoft.com/office/drawing/2014/main" id="{F7C01129-0AA1-CCC8-55F1-92787F21155C}"/>
              </a:ext>
            </a:extLst>
          </p:cNvPr>
          <p:cNvSpPr txBox="1">
            <a:spLocks/>
          </p:cNvSpPr>
          <p:nvPr/>
        </p:nvSpPr>
        <p:spPr bwMode="auto">
          <a:xfrm>
            <a:off x="594903" y="1449572"/>
            <a:ext cx="12911328" cy="548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01854" tIns="0" rIns="101854" bIns="50927" numCol="1" anchor="t" anchorCtr="0" compatLnSpc="1">
            <a:prstTxWarp prst="textNoShape">
              <a:avLst/>
            </a:prstTxWarp>
          </a:bodyPr>
          <a:lstStyle>
            <a:lvl1pPr marL="235521" indent="-235521" algn="l" defTabSz="1400041" rtl="0" eaLnBrk="1" fontAlgn="base" hangingPunct="1">
              <a:spcBef>
                <a:spcPts val="1800"/>
              </a:spcBef>
              <a:spcAft>
                <a:spcPts val="0"/>
              </a:spcAft>
              <a:buClr>
                <a:schemeClr val="accent1"/>
              </a:buClr>
              <a:buFont typeface="Wingdings" pitchFamily="2" charset="2"/>
              <a:buChar char="§"/>
              <a:defRPr sz="2600">
                <a:solidFill>
                  <a:schemeClr val="tx1"/>
                </a:solidFill>
                <a:latin typeface="+mn-lt"/>
                <a:ea typeface="+mn-ea"/>
                <a:cs typeface="+mn-cs"/>
              </a:defRPr>
            </a:lvl1pPr>
            <a:lvl2pPr marL="685800" indent="-254000" algn="l" defTabSz="1400041" rtl="0" eaLnBrk="1" fontAlgn="base" hangingPunct="1">
              <a:spcBef>
                <a:spcPts val="1200"/>
              </a:spcBef>
              <a:spcAft>
                <a:spcPts val="0"/>
              </a:spcAft>
              <a:buClr>
                <a:schemeClr val="accent2"/>
              </a:buClr>
              <a:buFont typeface="Arial" charset="0"/>
              <a:buChar char="–"/>
              <a:defRPr sz="2600">
                <a:solidFill>
                  <a:schemeClr val="tx1"/>
                </a:solidFill>
                <a:latin typeface="+mn-lt"/>
              </a:defRPr>
            </a:lvl2pPr>
            <a:lvl3pPr marL="1143000" indent="-257175" algn="l" defTabSz="1400041" rtl="0" eaLnBrk="1" fontAlgn="base" hangingPunct="1">
              <a:spcBef>
                <a:spcPts val="600"/>
              </a:spcBef>
              <a:spcAft>
                <a:spcPts val="0"/>
              </a:spcAft>
              <a:buClr>
                <a:schemeClr val="accent3"/>
              </a:buClr>
              <a:buSzPct val="75000"/>
              <a:buFont typeface="Wingdings 2" panose="05020102010507070707" pitchFamily="18" charset="2"/>
              <a:buChar char=""/>
              <a:defRPr sz="2600">
                <a:solidFill>
                  <a:schemeClr val="tx1"/>
                </a:solidFill>
                <a:latin typeface="+mn-lt"/>
              </a:defRPr>
            </a:lvl3pPr>
            <a:lvl4pPr marL="1600200" indent="-234950" algn="l" defTabSz="1400041" rtl="0" eaLnBrk="1" fontAlgn="base" hangingPunct="1">
              <a:spcBef>
                <a:spcPts val="300"/>
              </a:spcBef>
              <a:spcAft>
                <a:spcPts val="0"/>
              </a:spcAft>
              <a:buClr>
                <a:schemeClr val="accent1"/>
              </a:buClr>
              <a:buFont typeface="Arial" charset="0"/>
              <a:buChar char="–"/>
              <a:defRPr sz="2600">
                <a:solidFill>
                  <a:schemeClr val="tx1"/>
                </a:solidFill>
                <a:latin typeface="+mn-lt"/>
              </a:defRPr>
            </a:lvl4pPr>
            <a:lvl5pPr marL="2057400" indent="-217488" algn="l" defTabSz="1400041" rtl="0" eaLnBrk="1" fontAlgn="base" hangingPunct="1">
              <a:spcBef>
                <a:spcPts val="300"/>
              </a:spcBef>
              <a:spcAft>
                <a:spcPts val="0"/>
              </a:spcAft>
              <a:buClr>
                <a:schemeClr val="accent2"/>
              </a:buClr>
              <a:buFont typeface="Arial" charset="0"/>
              <a:buChar char="▪"/>
              <a:defRPr sz="2600">
                <a:solidFill>
                  <a:schemeClr val="tx1"/>
                </a:solidFill>
                <a:latin typeface="+mn-lt"/>
              </a:defRPr>
            </a:lvl5pPr>
            <a:lvl6pPr marL="2337763" indent="-218075" algn="l" defTabSz="1400041" rtl="0" eaLnBrk="1" fontAlgn="base" hangingPunct="1">
              <a:spcBef>
                <a:spcPct val="0"/>
              </a:spcBef>
              <a:spcAft>
                <a:spcPct val="50000"/>
              </a:spcAft>
              <a:buClr>
                <a:srgbClr val="66952E"/>
              </a:buClr>
              <a:buFont typeface="Arial" charset="0"/>
              <a:buChar char="▪"/>
              <a:defRPr sz="2198">
                <a:solidFill>
                  <a:schemeClr val="tx1"/>
                </a:solidFill>
                <a:latin typeface="+mn-lt"/>
              </a:defRPr>
            </a:lvl6pPr>
            <a:lvl7pPr marL="2965818" indent="-218075" algn="l" defTabSz="1400041" rtl="0" eaLnBrk="1" fontAlgn="base" hangingPunct="1">
              <a:spcBef>
                <a:spcPct val="0"/>
              </a:spcBef>
              <a:spcAft>
                <a:spcPct val="50000"/>
              </a:spcAft>
              <a:buClr>
                <a:srgbClr val="66952E"/>
              </a:buClr>
              <a:buFont typeface="Arial" charset="0"/>
              <a:buChar char="▪"/>
              <a:defRPr sz="2198">
                <a:solidFill>
                  <a:schemeClr val="tx1"/>
                </a:solidFill>
                <a:latin typeface="+mn-lt"/>
              </a:defRPr>
            </a:lvl7pPr>
            <a:lvl8pPr marL="3593874" indent="-218075" algn="l" defTabSz="1400041" rtl="0" eaLnBrk="1" fontAlgn="base" hangingPunct="1">
              <a:spcBef>
                <a:spcPct val="0"/>
              </a:spcBef>
              <a:spcAft>
                <a:spcPct val="50000"/>
              </a:spcAft>
              <a:buClr>
                <a:srgbClr val="66952E"/>
              </a:buClr>
              <a:buFont typeface="Arial" charset="0"/>
              <a:buChar char="▪"/>
              <a:defRPr sz="2198">
                <a:solidFill>
                  <a:schemeClr val="tx1"/>
                </a:solidFill>
                <a:latin typeface="+mn-lt"/>
              </a:defRPr>
            </a:lvl8pPr>
            <a:lvl9pPr marL="4221930" indent="-218075" algn="l" defTabSz="1400041" rtl="0" eaLnBrk="1" fontAlgn="base" hangingPunct="1">
              <a:spcBef>
                <a:spcPct val="0"/>
              </a:spcBef>
              <a:spcAft>
                <a:spcPct val="50000"/>
              </a:spcAft>
              <a:buClr>
                <a:srgbClr val="66952E"/>
              </a:buClr>
              <a:buFont typeface="Arial" charset="0"/>
              <a:buChar char="▪"/>
              <a:defRPr sz="2198">
                <a:solidFill>
                  <a:schemeClr val="tx1"/>
                </a:solidFill>
                <a:latin typeface="+mn-lt"/>
              </a:defRPr>
            </a:lvl9pPr>
          </a:lstStyle>
          <a:p>
            <a:pPr marL="234950" indent="-234950"/>
            <a:r>
              <a:rPr lang="en-US" sz="2400" b="1" kern="0"/>
              <a:t>Members from NSDA Fly-In Meetings Interested in Special Districts:</a:t>
            </a:r>
          </a:p>
          <a:p>
            <a:pPr marL="685229" lvl="1" indent="-234950"/>
            <a:r>
              <a:rPr lang="en-US" sz="2400" kern="0"/>
              <a:t>Examples: Reps. Maxine Dexter (D-OR), James Clyburn (D-SC), Jeff Crank (R-CO)</a:t>
            </a:r>
          </a:p>
          <a:p>
            <a:pPr marL="234950" indent="-234950"/>
            <a:r>
              <a:rPr lang="en-US" sz="2400" b="1" kern="0"/>
              <a:t>Members from NSDA States Without </a:t>
            </a:r>
            <a:r>
              <a:rPr lang="en-US" sz="2400" b="1" kern="0" err="1"/>
              <a:t>Cosponsorship</a:t>
            </a:r>
            <a:r>
              <a:rPr lang="en-US" sz="2400" b="1" kern="0"/>
              <a:t> of SDFAA: </a:t>
            </a:r>
          </a:p>
          <a:p>
            <a:pPr marL="685229" lvl="1" indent="-234950"/>
            <a:r>
              <a:rPr lang="en-US" sz="2400" kern="0"/>
              <a:t>House: Florida, South Carolina, Nevada, Arizona, Wyoming, North Dakota, Nebraska, Texas, Louisiana, Missouri, Tennessee, Maine</a:t>
            </a:r>
          </a:p>
          <a:p>
            <a:pPr marL="685229" lvl="1" indent="-234950"/>
            <a:r>
              <a:rPr lang="en-US" sz="2400" kern="0"/>
              <a:t>Senate: Florida, South Carolina, Colorado, Nevada, Wyoming, North Dakota, Nebraska, Texas, Louisiana, Missouri, Tennessee, Maine</a:t>
            </a:r>
          </a:p>
          <a:p>
            <a:pPr marL="234950" indent="-234950"/>
            <a:r>
              <a:rPr lang="en-US" sz="2400" b="1" kern="0"/>
              <a:t>Members to Bolster Republican </a:t>
            </a:r>
            <a:r>
              <a:rPr lang="en-US" sz="2400" b="1" kern="0" err="1"/>
              <a:t>Cosponsorship</a:t>
            </a:r>
            <a:r>
              <a:rPr lang="en-US" sz="2400" b="1" kern="0"/>
              <a:t>: </a:t>
            </a:r>
          </a:p>
          <a:p>
            <a:pPr marL="685165" lvl="1" indent="-234950"/>
            <a:r>
              <a:rPr lang="en-US" sz="2400" kern="0"/>
              <a:t>Examples: Reps. Ken Calvert (R-CA), Tom Barrett (R-MI)</a:t>
            </a:r>
            <a:endParaRPr lang="en-US" sz="2400" kern="0">
              <a:ea typeface="Calibri"/>
              <a:cs typeface="Calibri"/>
            </a:endParaRPr>
          </a:p>
          <a:p>
            <a:pPr marL="685229" lvl="1" indent="-234950"/>
            <a:endParaRPr lang="en-US" sz="2200" kern="0"/>
          </a:p>
          <a:p>
            <a:pPr marL="685229" lvl="1" indent="-234950"/>
            <a:endParaRPr lang="en-US" sz="2200" b="1" kern="0">
              <a:ea typeface="Calibri"/>
              <a:cs typeface="Calibri"/>
            </a:endParaRPr>
          </a:p>
          <a:p>
            <a:pPr marL="0" indent="0">
              <a:buFont typeface="Wingdings" pitchFamily="2" charset="2"/>
              <a:buNone/>
            </a:pPr>
            <a:endParaRPr lang="en-US" sz="2200" kern="0"/>
          </a:p>
          <a:p>
            <a:endParaRPr lang="en-US" sz="2200" kern="0"/>
          </a:p>
        </p:txBody>
      </p:sp>
    </p:spTree>
    <p:extLst>
      <p:ext uri="{BB962C8B-B14F-4D97-AF65-F5344CB8AC3E}">
        <p14:creationId xmlns:p14="http://schemas.microsoft.com/office/powerpoint/2010/main" val="50198385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03F2CE2-7467-0F72-FCA6-BCCAAC44AA4D}"/>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B4C5DABC-8845-58CF-754E-5DB98E2742E1}"/>
              </a:ext>
            </a:extLst>
          </p:cNvPr>
          <p:cNvSpPr>
            <a:spLocks noGrp="1"/>
          </p:cNvSpPr>
          <p:nvPr>
            <p:ph type="title"/>
          </p:nvPr>
        </p:nvSpPr>
        <p:spPr/>
        <p:txBody>
          <a:bodyPr>
            <a:normAutofit fontScale="90000"/>
          </a:bodyPr>
          <a:lstStyle/>
          <a:p>
            <a:r>
              <a:rPr lang="en-US"/>
              <a:t>Special District Fairness and Accessibility Act (H.R.2766/S.2014) –Additional Targeting by Special District Density </a:t>
            </a:r>
            <a:r>
              <a:rPr lang="en-US" i="1"/>
              <a:t>(FL Example) </a:t>
            </a:r>
          </a:p>
        </p:txBody>
      </p:sp>
      <p:sp>
        <p:nvSpPr>
          <p:cNvPr id="3" name="Content Placeholder 2">
            <a:extLst>
              <a:ext uri="{FF2B5EF4-FFF2-40B4-BE49-F238E27FC236}">
                <a16:creationId xmlns:a16="http://schemas.microsoft.com/office/drawing/2014/main" id="{35D113A7-DA75-AFD4-968A-134AEC00FA95}"/>
              </a:ext>
            </a:extLst>
          </p:cNvPr>
          <p:cNvSpPr>
            <a:spLocks noGrp="1"/>
          </p:cNvSpPr>
          <p:nvPr>
            <p:ph sz="quarter" idx="14"/>
          </p:nvPr>
        </p:nvSpPr>
        <p:spPr/>
        <p:txBody>
          <a:bodyPr/>
          <a:lstStyle/>
          <a:p>
            <a:pPr marL="685229" lvl="1" indent="-234950"/>
            <a:endParaRPr lang="en-US" sz="2200" b="1">
              <a:ea typeface="Calibri"/>
              <a:cs typeface="Calibri"/>
            </a:endParaRPr>
          </a:p>
          <a:p>
            <a:pPr marL="0" lvl="0" indent="0">
              <a:buNone/>
            </a:pPr>
            <a:endParaRPr lang="en-US" sz="2200"/>
          </a:p>
          <a:p>
            <a:endParaRPr lang="en-US" sz="2200"/>
          </a:p>
        </p:txBody>
      </p:sp>
      <p:sp>
        <p:nvSpPr>
          <p:cNvPr id="4" name="Footer Placeholder 5">
            <a:extLst>
              <a:ext uri="{FF2B5EF4-FFF2-40B4-BE49-F238E27FC236}">
                <a16:creationId xmlns:a16="http://schemas.microsoft.com/office/drawing/2014/main" id="{571A616E-38FC-796E-9ED1-1EE6031CF1D1}"/>
              </a:ext>
            </a:extLst>
          </p:cNvPr>
          <p:cNvSpPr>
            <a:spLocks noGrp="1"/>
          </p:cNvSpPr>
          <p:nvPr>
            <p:ph type="ftr" sz="quarter" idx="10"/>
          </p:nvPr>
        </p:nvSpPr>
        <p:spPr>
          <a:xfrm>
            <a:off x="453136" y="7274718"/>
            <a:ext cx="11561064" cy="228600"/>
          </a:xfrm>
        </p:spPr>
        <p:txBody>
          <a:bodyPr/>
          <a:lstStyle/>
          <a:p>
            <a:r>
              <a:rPr lang="en-US" altLang="en-US"/>
              <a:t>NSDA Federal Update, June 2026 | Manatt, Phelps &amp; Phillips, LLP |</a:t>
            </a:r>
          </a:p>
        </p:txBody>
      </p:sp>
      <p:sp>
        <p:nvSpPr>
          <p:cNvPr id="6" name="Content Placeholder 2">
            <a:extLst>
              <a:ext uri="{FF2B5EF4-FFF2-40B4-BE49-F238E27FC236}">
                <a16:creationId xmlns:a16="http://schemas.microsoft.com/office/drawing/2014/main" id="{A05A7B60-046C-3BE6-59EC-EDAB08D5104C}"/>
              </a:ext>
            </a:extLst>
          </p:cNvPr>
          <p:cNvSpPr txBox="1">
            <a:spLocks/>
          </p:cNvSpPr>
          <p:nvPr/>
        </p:nvSpPr>
        <p:spPr bwMode="auto">
          <a:xfrm>
            <a:off x="979265" y="1616366"/>
            <a:ext cx="4956786" cy="41954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01854" tIns="0" rIns="101854" bIns="50927" numCol="1" anchor="t" anchorCtr="0" compatLnSpc="1">
            <a:prstTxWarp prst="textNoShape">
              <a:avLst/>
            </a:prstTxWarp>
          </a:bodyPr>
          <a:lstStyle>
            <a:lvl1pPr marL="235521" indent="-235521" algn="l" defTabSz="1400041" rtl="0" eaLnBrk="1" fontAlgn="base" hangingPunct="1">
              <a:spcBef>
                <a:spcPts val="1800"/>
              </a:spcBef>
              <a:spcAft>
                <a:spcPts val="0"/>
              </a:spcAft>
              <a:buClr>
                <a:schemeClr val="accent1"/>
              </a:buClr>
              <a:buFont typeface="Wingdings" pitchFamily="2" charset="2"/>
              <a:buChar char="§"/>
              <a:defRPr sz="2600">
                <a:solidFill>
                  <a:schemeClr val="tx1"/>
                </a:solidFill>
                <a:latin typeface="+mn-lt"/>
                <a:ea typeface="+mn-ea"/>
                <a:cs typeface="+mn-cs"/>
              </a:defRPr>
            </a:lvl1pPr>
            <a:lvl2pPr marL="685800" indent="-254000" algn="l" defTabSz="1400041" rtl="0" eaLnBrk="1" fontAlgn="base" hangingPunct="1">
              <a:spcBef>
                <a:spcPts val="1200"/>
              </a:spcBef>
              <a:spcAft>
                <a:spcPts val="0"/>
              </a:spcAft>
              <a:buClr>
                <a:schemeClr val="accent2"/>
              </a:buClr>
              <a:buFont typeface="Arial" charset="0"/>
              <a:buChar char="–"/>
              <a:defRPr sz="2600">
                <a:solidFill>
                  <a:schemeClr val="tx1"/>
                </a:solidFill>
                <a:latin typeface="+mn-lt"/>
              </a:defRPr>
            </a:lvl2pPr>
            <a:lvl3pPr marL="1143000" indent="-257175" algn="l" defTabSz="1400041" rtl="0" eaLnBrk="1" fontAlgn="base" hangingPunct="1">
              <a:spcBef>
                <a:spcPts val="600"/>
              </a:spcBef>
              <a:spcAft>
                <a:spcPts val="0"/>
              </a:spcAft>
              <a:buClr>
                <a:schemeClr val="accent3"/>
              </a:buClr>
              <a:buSzPct val="75000"/>
              <a:buFont typeface="Wingdings 2" panose="05020102010507070707" pitchFamily="18" charset="2"/>
              <a:buChar char=""/>
              <a:defRPr sz="2600">
                <a:solidFill>
                  <a:schemeClr val="tx1"/>
                </a:solidFill>
                <a:latin typeface="+mn-lt"/>
              </a:defRPr>
            </a:lvl3pPr>
            <a:lvl4pPr marL="1600200" indent="-234950" algn="l" defTabSz="1400041" rtl="0" eaLnBrk="1" fontAlgn="base" hangingPunct="1">
              <a:spcBef>
                <a:spcPts val="300"/>
              </a:spcBef>
              <a:spcAft>
                <a:spcPts val="0"/>
              </a:spcAft>
              <a:buClr>
                <a:schemeClr val="accent1"/>
              </a:buClr>
              <a:buFont typeface="Arial" charset="0"/>
              <a:buChar char="–"/>
              <a:defRPr sz="2600">
                <a:solidFill>
                  <a:schemeClr val="tx1"/>
                </a:solidFill>
                <a:latin typeface="+mn-lt"/>
              </a:defRPr>
            </a:lvl4pPr>
            <a:lvl5pPr marL="2057400" indent="-217488" algn="l" defTabSz="1400041" rtl="0" eaLnBrk="1" fontAlgn="base" hangingPunct="1">
              <a:spcBef>
                <a:spcPts val="300"/>
              </a:spcBef>
              <a:spcAft>
                <a:spcPts val="0"/>
              </a:spcAft>
              <a:buClr>
                <a:schemeClr val="accent2"/>
              </a:buClr>
              <a:buFont typeface="Arial" charset="0"/>
              <a:buChar char="▪"/>
              <a:defRPr sz="2600">
                <a:solidFill>
                  <a:schemeClr val="tx1"/>
                </a:solidFill>
                <a:latin typeface="+mn-lt"/>
              </a:defRPr>
            </a:lvl5pPr>
            <a:lvl6pPr marL="2337763" indent="-218075" algn="l" defTabSz="1400041" rtl="0" eaLnBrk="1" fontAlgn="base" hangingPunct="1">
              <a:spcBef>
                <a:spcPct val="0"/>
              </a:spcBef>
              <a:spcAft>
                <a:spcPct val="50000"/>
              </a:spcAft>
              <a:buClr>
                <a:srgbClr val="66952E"/>
              </a:buClr>
              <a:buFont typeface="Arial" charset="0"/>
              <a:buChar char="▪"/>
              <a:defRPr sz="2198">
                <a:solidFill>
                  <a:schemeClr val="tx1"/>
                </a:solidFill>
                <a:latin typeface="+mn-lt"/>
              </a:defRPr>
            </a:lvl6pPr>
            <a:lvl7pPr marL="2965818" indent="-218075" algn="l" defTabSz="1400041" rtl="0" eaLnBrk="1" fontAlgn="base" hangingPunct="1">
              <a:spcBef>
                <a:spcPct val="0"/>
              </a:spcBef>
              <a:spcAft>
                <a:spcPct val="50000"/>
              </a:spcAft>
              <a:buClr>
                <a:srgbClr val="66952E"/>
              </a:buClr>
              <a:buFont typeface="Arial" charset="0"/>
              <a:buChar char="▪"/>
              <a:defRPr sz="2198">
                <a:solidFill>
                  <a:schemeClr val="tx1"/>
                </a:solidFill>
                <a:latin typeface="+mn-lt"/>
              </a:defRPr>
            </a:lvl7pPr>
            <a:lvl8pPr marL="3593874" indent="-218075" algn="l" defTabSz="1400041" rtl="0" eaLnBrk="1" fontAlgn="base" hangingPunct="1">
              <a:spcBef>
                <a:spcPct val="0"/>
              </a:spcBef>
              <a:spcAft>
                <a:spcPct val="50000"/>
              </a:spcAft>
              <a:buClr>
                <a:srgbClr val="66952E"/>
              </a:buClr>
              <a:buFont typeface="Arial" charset="0"/>
              <a:buChar char="▪"/>
              <a:defRPr sz="2198">
                <a:solidFill>
                  <a:schemeClr val="tx1"/>
                </a:solidFill>
                <a:latin typeface="+mn-lt"/>
              </a:defRPr>
            </a:lvl8pPr>
            <a:lvl9pPr marL="4221930" indent="-218075" algn="l" defTabSz="1400041" rtl="0" eaLnBrk="1" fontAlgn="base" hangingPunct="1">
              <a:spcBef>
                <a:spcPct val="0"/>
              </a:spcBef>
              <a:spcAft>
                <a:spcPct val="50000"/>
              </a:spcAft>
              <a:buClr>
                <a:srgbClr val="66952E"/>
              </a:buClr>
              <a:buFont typeface="Arial" charset="0"/>
              <a:buChar char="▪"/>
              <a:defRPr sz="2198">
                <a:solidFill>
                  <a:schemeClr val="tx1"/>
                </a:solidFill>
                <a:latin typeface="+mn-lt"/>
              </a:defRPr>
            </a:lvl9pPr>
          </a:lstStyle>
          <a:p>
            <a:pPr marL="342900" indent="-342900"/>
            <a:r>
              <a:rPr lang="en-US" sz="2400" kern="0"/>
              <a:t>Suggested Members to Target:  </a:t>
            </a:r>
          </a:p>
          <a:p>
            <a:pPr marL="793179" lvl="1" indent="-342900"/>
            <a:r>
              <a:rPr lang="en-US" sz="2400" kern="0"/>
              <a:t>Tampa: Reps. Kathy Castor (D-FL) Laurel Lee (R-FL)</a:t>
            </a:r>
          </a:p>
          <a:p>
            <a:pPr marL="793179" lvl="1" indent="-342900"/>
            <a:r>
              <a:rPr lang="en-US" sz="2400" kern="0"/>
              <a:t>Miami: Reps. Frederica Wilson (D-FL), María Elvira Salazar (R-FL)</a:t>
            </a:r>
          </a:p>
          <a:p>
            <a:pPr marL="793179" lvl="1" indent="-342900"/>
            <a:r>
              <a:rPr lang="en-US" sz="2400" kern="0"/>
              <a:t>Fort Meyers: Rep. Byron Donalds (R-FL) </a:t>
            </a:r>
          </a:p>
          <a:p>
            <a:pPr marL="793179" lvl="1" indent="-342900"/>
            <a:r>
              <a:rPr lang="en-US" sz="2400" kern="0"/>
              <a:t>Orlando Metro: Rep. Maxwell Frost (D-FL), </a:t>
            </a:r>
            <a:r>
              <a:rPr lang="en-US" sz="2400"/>
              <a:t>Mike Haridopolos (R-FL), and Darren Soto (D-FL)</a:t>
            </a:r>
            <a:endParaRPr lang="en-US" sz="2400" kern="0"/>
          </a:p>
          <a:p>
            <a:pPr marL="793179" lvl="1" indent="-342900"/>
            <a:endParaRPr lang="en-US" sz="2200" kern="0"/>
          </a:p>
          <a:p>
            <a:pPr marL="685229" lvl="1" indent="-234950"/>
            <a:endParaRPr lang="en-US" sz="2200" b="1" kern="0">
              <a:ea typeface="Calibri"/>
              <a:cs typeface="Calibri"/>
            </a:endParaRPr>
          </a:p>
          <a:p>
            <a:endParaRPr lang="en-US" sz="2200" kern="0"/>
          </a:p>
          <a:p>
            <a:endParaRPr lang="en-US" sz="2200" kern="0"/>
          </a:p>
        </p:txBody>
      </p:sp>
      <p:pic>
        <p:nvPicPr>
          <p:cNvPr id="1026" name="Picture 2">
            <a:extLst>
              <a:ext uri="{FF2B5EF4-FFF2-40B4-BE49-F238E27FC236}">
                <a16:creationId xmlns:a16="http://schemas.microsoft.com/office/drawing/2014/main" id="{1827DAC2-5362-B5B2-B0DA-6A3D7A8DA7D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233668" y="1306916"/>
            <a:ext cx="5402226" cy="596780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3697796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C0EA02-FA34-213C-C8A8-124B5CCB3BED}"/>
              </a:ext>
            </a:extLst>
          </p:cNvPr>
          <p:cNvSpPr>
            <a:spLocks noGrp="1"/>
          </p:cNvSpPr>
          <p:nvPr>
            <p:ph type="title"/>
          </p:nvPr>
        </p:nvSpPr>
        <p:spPr/>
        <p:txBody>
          <a:bodyPr>
            <a:normAutofit/>
          </a:bodyPr>
          <a:lstStyle/>
          <a:p>
            <a:pPr>
              <a:buNone/>
            </a:pPr>
            <a:r>
              <a:rPr lang="en-US"/>
              <a:t>NSDA Priority Issues: OMB Proposed Rule Update, Priority Reauthorizations, and 2026 Farm Bill </a:t>
            </a:r>
          </a:p>
        </p:txBody>
      </p:sp>
      <p:sp>
        <p:nvSpPr>
          <p:cNvPr id="3" name="Footer Placeholder 2">
            <a:extLst>
              <a:ext uri="{FF2B5EF4-FFF2-40B4-BE49-F238E27FC236}">
                <a16:creationId xmlns:a16="http://schemas.microsoft.com/office/drawing/2014/main" id="{0F89735A-0986-4ABA-28AB-F457382A8EF9}"/>
              </a:ext>
            </a:extLst>
          </p:cNvPr>
          <p:cNvSpPr>
            <a:spLocks noGrp="1"/>
          </p:cNvSpPr>
          <p:nvPr>
            <p:ph type="ftr" sz="quarter" idx="10"/>
          </p:nvPr>
        </p:nvSpPr>
        <p:spPr/>
        <p:txBody>
          <a:bodyPr/>
          <a:lstStyle/>
          <a:p>
            <a:r>
              <a:rPr lang="en-US" altLang="en-US"/>
              <a:t>NSDA Federal Update, June 2026 | Manatt, Phelps &amp; Phillips, LLP</a:t>
            </a:r>
          </a:p>
        </p:txBody>
      </p:sp>
    </p:spTree>
    <p:extLst>
      <p:ext uri="{BB962C8B-B14F-4D97-AF65-F5344CB8AC3E}">
        <p14:creationId xmlns:p14="http://schemas.microsoft.com/office/powerpoint/2010/main" val="423611730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CE0BAFF-0605-5567-FD3E-397B838AB68D}"/>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25EABD75-8F4E-19D9-2751-98A09709FC11}"/>
              </a:ext>
            </a:extLst>
          </p:cNvPr>
          <p:cNvSpPr>
            <a:spLocks noGrp="1"/>
          </p:cNvSpPr>
          <p:nvPr>
            <p:ph type="title"/>
          </p:nvPr>
        </p:nvSpPr>
        <p:spPr/>
        <p:txBody>
          <a:bodyPr/>
          <a:lstStyle/>
          <a:p>
            <a:r>
              <a:rPr lang="en-US"/>
              <a:t>OMB Proposed Rule</a:t>
            </a:r>
            <a:r>
              <a:rPr lang="en-US" b="1"/>
              <a:t> </a:t>
            </a:r>
          </a:p>
        </p:txBody>
      </p:sp>
      <p:sp>
        <p:nvSpPr>
          <p:cNvPr id="3" name="Content Placeholder 2">
            <a:extLst>
              <a:ext uri="{FF2B5EF4-FFF2-40B4-BE49-F238E27FC236}">
                <a16:creationId xmlns:a16="http://schemas.microsoft.com/office/drawing/2014/main" id="{EC61696F-BB01-3DFA-50CC-8E8927E9AF2F}"/>
              </a:ext>
            </a:extLst>
          </p:cNvPr>
          <p:cNvSpPr>
            <a:spLocks noGrp="1"/>
          </p:cNvSpPr>
          <p:nvPr>
            <p:ph sz="quarter" idx="14"/>
          </p:nvPr>
        </p:nvSpPr>
        <p:spPr/>
        <p:txBody>
          <a:bodyPr/>
          <a:lstStyle/>
          <a:p>
            <a:r>
              <a:rPr lang="en-US" sz="2400"/>
              <a:t>The Office of Management and Budget (OMB) has proposed a wide-ranging rule aimed at reworking the federal funding award process for local governments, organizations, and institutions. The proposal would give agencies broad authority to halt awards if they determine a grant no longer serves program goals, agency priorities or the national interest.  </a:t>
            </a:r>
          </a:p>
          <a:p>
            <a:r>
              <a:rPr lang="en-US" sz="2400"/>
              <a:t>The administration is providing a 45-day </a:t>
            </a:r>
            <a:r>
              <a:rPr lang="en-US" sz="2400" b="1"/>
              <a:t>comment period that closes July 13 </a:t>
            </a:r>
            <a:r>
              <a:rPr lang="en-US" sz="2400"/>
              <a:t>and is aiming to issue a final rule by October 1.  </a:t>
            </a:r>
          </a:p>
          <a:p>
            <a:r>
              <a:rPr lang="en-US" sz="2400"/>
              <a:t>NACo, NLC, USCM, GFOA, ICMA, and IMLA sent a letter to OMB requesting an extended comment period, arguing that the 45-day comment period was not sufficient to analyze and respond to the proposal.</a:t>
            </a:r>
          </a:p>
          <a:p>
            <a:pPr lvl="1">
              <a:buClr>
                <a:srgbClr val="004157"/>
              </a:buClr>
              <a:defRPr/>
            </a:pPr>
            <a:endParaRPr lang="en-US" sz="2200"/>
          </a:p>
          <a:p>
            <a:endParaRPr lang="en-US" sz="2200"/>
          </a:p>
        </p:txBody>
      </p:sp>
      <p:sp>
        <p:nvSpPr>
          <p:cNvPr id="4" name="Footer Placeholder 5">
            <a:extLst>
              <a:ext uri="{FF2B5EF4-FFF2-40B4-BE49-F238E27FC236}">
                <a16:creationId xmlns:a16="http://schemas.microsoft.com/office/drawing/2014/main" id="{006719E4-23AE-F502-FCA1-03F8DAA7E1A2}"/>
              </a:ext>
            </a:extLst>
          </p:cNvPr>
          <p:cNvSpPr>
            <a:spLocks noGrp="1"/>
          </p:cNvSpPr>
          <p:nvPr>
            <p:ph type="ftr" sz="quarter" idx="10"/>
          </p:nvPr>
        </p:nvSpPr>
        <p:spPr>
          <a:xfrm>
            <a:off x="453136" y="7274718"/>
            <a:ext cx="11561064" cy="228600"/>
          </a:xfrm>
        </p:spPr>
        <p:txBody>
          <a:bodyPr/>
          <a:lstStyle/>
          <a:p>
            <a:r>
              <a:rPr lang="en-US" altLang="en-US"/>
              <a:t>NSDA Federal Update, June 2026 | Manatt, Phelps &amp; Phillips, LLP |</a:t>
            </a:r>
          </a:p>
        </p:txBody>
      </p:sp>
    </p:spTree>
    <p:extLst>
      <p:ext uri="{BB962C8B-B14F-4D97-AF65-F5344CB8AC3E}">
        <p14:creationId xmlns:p14="http://schemas.microsoft.com/office/powerpoint/2010/main" val="173926842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0480A64-ED31-46C1-0D2B-6A7A501A947F}"/>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8047A1F1-B952-F939-8839-1C76BA283A72}"/>
              </a:ext>
            </a:extLst>
          </p:cNvPr>
          <p:cNvSpPr>
            <a:spLocks noGrp="1"/>
          </p:cNvSpPr>
          <p:nvPr>
            <p:ph type="title"/>
          </p:nvPr>
        </p:nvSpPr>
        <p:spPr/>
        <p:txBody>
          <a:bodyPr/>
          <a:lstStyle/>
          <a:p>
            <a:r>
              <a:rPr lang="en-US"/>
              <a:t>Priority Legislation / Reauthorizations</a:t>
            </a:r>
          </a:p>
        </p:txBody>
      </p:sp>
      <p:sp>
        <p:nvSpPr>
          <p:cNvPr id="7" name="Content Placeholder 6">
            <a:extLst>
              <a:ext uri="{FF2B5EF4-FFF2-40B4-BE49-F238E27FC236}">
                <a16:creationId xmlns:a16="http://schemas.microsoft.com/office/drawing/2014/main" id="{64F46CE0-C70E-038A-97F6-47C6233FC4E3}"/>
              </a:ext>
            </a:extLst>
          </p:cNvPr>
          <p:cNvSpPr>
            <a:spLocks noGrp="1"/>
          </p:cNvSpPr>
          <p:nvPr>
            <p:ph sz="quarter" idx="14"/>
          </p:nvPr>
        </p:nvSpPr>
        <p:spPr>
          <a:xfrm>
            <a:off x="453136" y="1135296"/>
            <a:ext cx="12911328" cy="5486400"/>
          </a:xfrm>
        </p:spPr>
        <p:txBody>
          <a:bodyPr/>
          <a:lstStyle/>
          <a:p>
            <a:pPr marL="234950" indent="-234950"/>
            <a:r>
              <a:rPr lang="en-US" sz="1800" b="1"/>
              <a:t>21</a:t>
            </a:r>
            <a:r>
              <a:rPr lang="en-US" sz="1200" b="1" baseline="30000"/>
              <a:t>st</a:t>
            </a:r>
            <a:r>
              <a:rPr lang="en-US" sz="1800" b="1"/>
              <a:t> Century ROAD to Housing Act: </a:t>
            </a:r>
            <a:r>
              <a:rPr lang="en-US" sz="1800"/>
              <a:t>The House and Senate passed an amended 21st Century ROAD to Housing Act in 358-32 and 85-5 votes, respectively. The legislation, which represents most of the significant housing packages Congress has considered in decades, is designed to address housing affordability by increasing housing supply, expanding homeownership opportunities, and reducing barriers to housing development. </a:t>
            </a:r>
          </a:p>
          <a:p>
            <a:pPr marL="685229" lvl="1" indent="-234950"/>
            <a:r>
              <a:rPr lang="en-US" sz="1800" b="1"/>
              <a:t>On June 24, President Trump abruptly canceled a bill signing for the package, saying he would not support the legislation until Congress passes the SAVE America Act, Republicans’ federal citizenship and voter ID bill. </a:t>
            </a:r>
          </a:p>
          <a:p>
            <a:pPr marL="234950" indent="-234950"/>
            <a:r>
              <a:rPr lang="en-US" sz="1800" b="1"/>
              <a:t>2026 Farm Bill: </a:t>
            </a:r>
            <a:r>
              <a:rPr lang="en-US" sz="1800"/>
              <a:t>The House passed its version of the farm bill (H.R.7567) on April 30, 2026, in a 224-200 vote. The Senate released its version of the legislation on June 23, 2026. The Senate bill is largely similar to the House package, as both bills expand resources for rural farmers, boost investment in federal farm loan programs, streamline conservation programs, and preserve crop insurance and the farm safety net. </a:t>
            </a:r>
          </a:p>
          <a:p>
            <a:pPr marL="685229" lvl="1" indent="-234950"/>
            <a:r>
              <a:rPr lang="en-US" sz="1800" b="1">
                <a:ea typeface="Calibri"/>
                <a:cs typeface="Calibri"/>
              </a:rPr>
              <a:t>Both bills include a provision to extend Good Neighbor Authority to special districts. </a:t>
            </a:r>
          </a:p>
          <a:p>
            <a:pPr marL="234950" indent="-234950"/>
            <a:r>
              <a:rPr lang="en-US" sz="1800" b="1"/>
              <a:t>Surface Transportation: </a:t>
            </a:r>
            <a:r>
              <a:rPr lang="en-US" sz="1800"/>
              <a:t>The House T&amp;I Committee advanced its BUILD America 250 Act on May 22, 2026, in a 62-2 vote. The legislation authorizes nearly $580 billion in total spending from FY 2027 – FY 2031. The House T&amp;I; Science, Space &amp; Technology; and E&amp;C Committees have each advanced legislation within  their respective jurisdictions, while the Ways and Means Committee has not released its portion of the bill addressing Highway Trust Fund revenues, user fees, and tax provisions. The Senate has yet to released draft bills and hold markups of its surface transportation reauthorization bill. </a:t>
            </a:r>
            <a:endParaRPr lang="en-US" sz="1800">
              <a:ea typeface="Calibri"/>
              <a:cs typeface="Calibri"/>
            </a:endParaRPr>
          </a:p>
          <a:p>
            <a:pPr marL="234950" indent="-234950"/>
            <a:r>
              <a:rPr lang="en-US" sz="1800" b="1"/>
              <a:t>Water Infrastructure Reauthorization: </a:t>
            </a:r>
            <a:r>
              <a:rPr lang="en-US" sz="1800"/>
              <a:t>Senate</a:t>
            </a:r>
            <a:r>
              <a:rPr lang="en-US" sz="1800" b="1"/>
              <a:t> </a:t>
            </a:r>
            <a:r>
              <a:rPr lang="en-US" sz="1800"/>
              <a:t>EPW and House T&amp;I Committees aim to begin drafting in 2026. Both committees accepted priorities from Members and stakeholders in Q4 2025 / Q1 2026.</a:t>
            </a:r>
            <a:r>
              <a:rPr lang="en-US" sz="1800" b="1"/>
              <a:t> </a:t>
            </a:r>
            <a:r>
              <a:rPr lang="en-US" sz="1800"/>
              <a:t>Programs are set to expire on September 30, 2026. </a:t>
            </a:r>
            <a:endParaRPr lang="en-US"/>
          </a:p>
        </p:txBody>
      </p:sp>
      <p:sp>
        <p:nvSpPr>
          <p:cNvPr id="8" name="Footer Placeholder 5">
            <a:extLst>
              <a:ext uri="{FF2B5EF4-FFF2-40B4-BE49-F238E27FC236}">
                <a16:creationId xmlns:a16="http://schemas.microsoft.com/office/drawing/2014/main" id="{1CC87B90-344F-EDF3-2760-475B7D15E473}"/>
              </a:ext>
            </a:extLst>
          </p:cNvPr>
          <p:cNvSpPr>
            <a:spLocks noGrp="1"/>
          </p:cNvSpPr>
          <p:nvPr>
            <p:ph type="ftr" sz="quarter" idx="10"/>
          </p:nvPr>
        </p:nvSpPr>
        <p:spPr>
          <a:xfrm>
            <a:off x="453136" y="7274718"/>
            <a:ext cx="11561064" cy="228600"/>
          </a:xfrm>
        </p:spPr>
        <p:txBody>
          <a:bodyPr/>
          <a:lstStyle/>
          <a:p>
            <a:r>
              <a:rPr lang="en-US" altLang="en-US"/>
              <a:t>NSDA Federal Update, June 2026 | Manatt, Phelps &amp; Phillips, LLP |</a:t>
            </a:r>
          </a:p>
        </p:txBody>
      </p:sp>
    </p:spTree>
    <p:extLst>
      <p:ext uri="{BB962C8B-B14F-4D97-AF65-F5344CB8AC3E}">
        <p14:creationId xmlns:p14="http://schemas.microsoft.com/office/powerpoint/2010/main" val="4063217220"/>
      </p:ext>
    </p:extLst>
  </p:cSld>
  <p:clrMapOvr>
    <a:masterClrMapping/>
  </p:clrMapOvr>
</p:sld>
</file>

<file path=ppt/theme/theme1.xml><?xml version="1.0" encoding="utf-8"?>
<a:theme xmlns:a="http://schemas.openxmlformats.org/drawingml/2006/main" name="Manatt PPT Template">
  <a:themeElements>
    <a:clrScheme name="MPP 2021">
      <a:dk1>
        <a:srgbClr val="000000"/>
      </a:dk1>
      <a:lt1>
        <a:srgbClr val="FFFFFF"/>
      </a:lt1>
      <a:dk2>
        <a:srgbClr val="F0AB00"/>
      </a:dk2>
      <a:lt2>
        <a:srgbClr val="00A8B4"/>
      </a:lt2>
      <a:accent1>
        <a:srgbClr val="004157"/>
      </a:accent1>
      <a:accent2>
        <a:srgbClr val="00A9E0"/>
      </a:accent2>
      <a:accent3>
        <a:srgbClr val="5C5E66"/>
      </a:accent3>
      <a:accent4>
        <a:srgbClr val="CCD9DD"/>
      </a:accent4>
      <a:accent5>
        <a:srgbClr val="CCEEF9"/>
      </a:accent5>
      <a:accent6>
        <a:srgbClr val="F2F2F2"/>
      </a:accent6>
      <a:hlink>
        <a:srgbClr val="004157"/>
      </a:hlink>
      <a:folHlink>
        <a:srgbClr val="5C5E66"/>
      </a:folHlink>
    </a:clrScheme>
    <a:fontScheme name="2021 MPP">
      <a:majorFont>
        <a:latin typeface="Georgia"/>
        <a:ea typeface=""/>
        <a:cs typeface=""/>
      </a:majorFont>
      <a:minorFont>
        <a:latin typeface="Calibr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1"/>
        </a:solidFill>
        <a:ln>
          <a:noFill/>
        </a:ln>
        <a:effectLst/>
      </a:spPr>
      <a:bodyPr lIns="182880" tIns="182880" rIns="182880" bIns="182880" rtlCol="0" anchor="ctr" anchorCtr="0">
        <a:noAutofit/>
      </a:bodyPr>
      <a:lstStyle>
        <a:defPPr algn="ctr" eaLnBrk="1" hangingPunct="1">
          <a:lnSpc>
            <a:spcPts val="2600"/>
          </a:lnSpc>
          <a:defRPr sz="2400" b="1" dirty="0">
            <a:solidFill>
              <a:schemeClr val="bg1"/>
            </a:solidFill>
            <a:latin typeface="+mn-lt"/>
          </a:defRPr>
        </a:defPPr>
      </a:lstStyle>
    </a:spDef>
    <a:lnDef>
      <a:spPr bwMode="auto">
        <a:noFill/>
        <a:ln w="12700" cap="flat" cmpd="sng" algn="ctr">
          <a:solidFill>
            <a:schemeClr val="tx1"/>
          </a:solidFill>
          <a:prstDash val="solid"/>
          <a:miter lim="800000"/>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a:spPr>
      <a:bodyPr/>
      <a:lstStyle/>
    </a:lnDef>
    <a:txDef>
      <a:spPr>
        <a:noFill/>
      </a:spPr>
      <a:bodyPr wrap="square" rtlCol="0">
        <a:spAutoFit/>
      </a:bodyPr>
      <a:lstStyle>
        <a:defPPr algn="l">
          <a:defRPr sz="2400" dirty="0">
            <a:latin typeface="+mn-lt"/>
          </a:defRPr>
        </a:defPPr>
      </a:lstStyle>
    </a:txDef>
  </a:objectDefaults>
  <a:extraClrSchemeLst>
    <a:extraClrScheme>
      <a:clrScheme name="Title Page - Internal Presentation 1">
        <a:dk1>
          <a:srgbClr val="000000"/>
        </a:dk1>
        <a:lt1>
          <a:srgbClr val="FFFFFF"/>
        </a:lt1>
        <a:dk2>
          <a:srgbClr val="F0AB00"/>
        </a:dk2>
        <a:lt2>
          <a:srgbClr val="00A8B4"/>
        </a:lt2>
        <a:accent1>
          <a:srgbClr val="7AB800"/>
        </a:accent1>
        <a:accent2>
          <a:srgbClr val="D52B1E"/>
        </a:accent2>
        <a:accent3>
          <a:srgbClr val="FFFFFF"/>
        </a:accent3>
        <a:accent4>
          <a:srgbClr val="000000"/>
        </a:accent4>
        <a:accent5>
          <a:srgbClr val="BED8AA"/>
        </a:accent5>
        <a:accent6>
          <a:srgbClr val="C1261A"/>
        </a:accent6>
        <a:hlink>
          <a:srgbClr val="666666"/>
        </a:hlink>
        <a:folHlink>
          <a:srgbClr val="4D4D4D"/>
        </a:folHlink>
      </a:clrScheme>
      <a:clrMap bg1="lt1" tx1="dk1" bg2="lt2" tx2="dk2" accent1="accent1" accent2="accent2" accent3="accent3" accent4="accent4" accent5="accent5" accent6="accent6" hlink="hlink" folHlink="folHlink"/>
    </a:extraClrScheme>
    <a:extraClrScheme>
      <a:clrScheme name="Title Page - Internal Presentation 2">
        <a:dk1>
          <a:srgbClr val="000000"/>
        </a:dk1>
        <a:lt1>
          <a:srgbClr val="FFFFFF"/>
        </a:lt1>
        <a:dk2>
          <a:srgbClr val="F0AB00"/>
        </a:dk2>
        <a:lt2>
          <a:srgbClr val="00A8B4"/>
        </a:lt2>
        <a:accent1>
          <a:srgbClr val="77A140"/>
        </a:accent1>
        <a:accent2>
          <a:srgbClr val="C0311A"/>
        </a:accent2>
        <a:accent3>
          <a:srgbClr val="FFFFFF"/>
        </a:accent3>
        <a:accent4>
          <a:srgbClr val="000000"/>
        </a:accent4>
        <a:accent5>
          <a:srgbClr val="BDCDAF"/>
        </a:accent5>
        <a:accent6>
          <a:srgbClr val="AE2B16"/>
        </a:accent6>
        <a:hlink>
          <a:srgbClr val="666666"/>
        </a:hlink>
        <a:folHlink>
          <a:srgbClr val="4D4D4D"/>
        </a:folHlink>
      </a:clrScheme>
      <a:clrMap bg1="lt1" tx1="dk1" bg2="lt2" tx2="dk2" accent1="accent1" accent2="accent2" accent3="accent3" accent4="accent4" accent5="accent5" accent6="accent6" hlink="hlink" folHlink="folHlink"/>
    </a:extraClrScheme>
    <a:extraClrScheme>
      <a:clrScheme name="Title Page - Internal Presentation 3">
        <a:dk1>
          <a:srgbClr val="000000"/>
        </a:dk1>
        <a:lt1>
          <a:srgbClr val="FFFFFF"/>
        </a:lt1>
        <a:dk2>
          <a:srgbClr val="F0AB00"/>
        </a:dk2>
        <a:lt2>
          <a:srgbClr val="215C6E"/>
        </a:lt2>
        <a:accent1>
          <a:srgbClr val="77A140"/>
        </a:accent1>
        <a:accent2>
          <a:srgbClr val="C0311A"/>
        </a:accent2>
        <a:accent3>
          <a:srgbClr val="FFFFFF"/>
        </a:accent3>
        <a:accent4>
          <a:srgbClr val="000000"/>
        </a:accent4>
        <a:accent5>
          <a:srgbClr val="BDCDAF"/>
        </a:accent5>
        <a:accent6>
          <a:srgbClr val="AE2B16"/>
        </a:accent6>
        <a:hlink>
          <a:srgbClr val="666666"/>
        </a:hlink>
        <a:folHlink>
          <a:srgbClr val="4D4D4D"/>
        </a:folHlink>
      </a:clrScheme>
      <a:clrMap bg1="lt1" tx1="dk1" bg2="lt2" tx2="dk2" accent1="accent1" accent2="accent2" accent3="accent3" accent4="accent4" accent5="accent5" accent6="accent6" hlink="hlink" folHlink="folHlink"/>
    </a:extraClrScheme>
    <a:extraClrScheme>
      <a:clrScheme name="Title Page - Internal Presentation 4">
        <a:dk1>
          <a:srgbClr val="000000"/>
        </a:dk1>
        <a:lt1>
          <a:srgbClr val="FFFFFF"/>
        </a:lt1>
        <a:dk2>
          <a:srgbClr val="F0AB00"/>
        </a:dk2>
        <a:lt2>
          <a:srgbClr val="004157"/>
        </a:lt2>
        <a:accent1>
          <a:srgbClr val="77A140"/>
        </a:accent1>
        <a:accent2>
          <a:srgbClr val="C0311A"/>
        </a:accent2>
        <a:accent3>
          <a:srgbClr val="FFFFFF"/>
        </a:accent3>
        <a:accent4>
          <a:srgbClr val="000000"/>
        </a:accent4>
        <a:accent5>
          <a:srgbClr val="BDCDAF"/>
        </a:accent5>
        <a:accent6>
          <a:srgbClr val="AE2B16"/>
        </a:accent6>
        <a:hlink>
          <a:srgbClr val="666666"/>
        </a:hlink>
        <a:folHlink>
          <a:srgbClr val="4D4D4D"/>
        </a:folHlink>
      </a:clrScheme>
      <a:clrMap bg1="lt1" tx1="dk1" bg2="lt2" tx2="dk2" accent1="accent1" accent2="accent2" accent3="accent3" accent4="accent4" accent5="accent5" accent6="accent6" hlink="hlink" folHlink="folHlink"/>
    </a:extraClrScheme>
    <a:extraClrScheme>
      <a:clrScheme name="Title Page - Internal Presentation 5">
        <a:dk1>
          <a:srgbClr val="000000"/>
        </a:dk1>
        <a:lt1>
          <a:srgbClr val="FFFFFF"/>
        </a:lt1>
        <a:dk2>
          <a:srgbClr val="F0AB00"/>
        </a:dk2>
        <a:lt2>
          <a:srgbClr val="0099A5"/>
        </a:lt2>
        <a:accent1>
          <a:srgbClr val="77A140"/>
        </a:accent1>
        <a:accent2>
          <a:srgbClr val="C0311A"/>
        </a:accent2>
        <a:accent3>
          <a:srgbClr val="FFFFFF"/>
        </a:accent3>
        <a:accent4>
          <a:srgbClr val="000000"/>
        </a:accent4>
        <a:accent5>
          <a:srgbClr val="BDCDAF"/>
        </a:accent5>
        <a:accent6>
          <a:srgbClr val="AE2B16"/>
        </a:accent6>
        <a:hlink>
          <a:srgbClr val="666666"/>
        </a:hlink>
        <a:folHlink>
          <a:srgbClr val="4D4D4D"/>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Updated San Diego.pptx" id="{12B9B6DE-A79B-4F73-A57A-97BD6CC91B92}" vid="{FEF6EF99-8F2F-4CA6-81A5-38AFD1F10E3A}"/>
    </a:ext>
  </a:extLst>
</a:theme>
</file>

<file path=ppt/theme/theme2.xml><?xml version="1.0" encoding="utf-8"?>
<a:theme xmlns:a="http://schemas.openxmlformats.org/drawingml/2006/main" name="Office Theme">
  <a:themeElements>
    <a:clrScheme name="MPP 2021">
      <a:dk1>
        <a:srgbClr val="000000"/>
      </a:dk1>
      <a:lt1>
        <a:srgbClr val="FFFFFF"/>
      </a:lt1>
      <a:dk2>
        <a:srgbClr val="F0AB00"/>
      </a:dk2>
      <a:lt2>
        <a:srgbClr val="00A8B4"/>
      </a:lt2>
      <a:accent1>
        <a:srgbClr val="004157"/>
      </a:accent1>
      <a:accent2>
        <a:srgbClr val="00A9E0"/>
      </a:accent2>
      <a:accent3>
        <a:srgbClr val="5C5E66"/>
      </a:accent3>
      <a:accent4>
        <a:srgbClr val="CCD9DD"/>
      </a:accent4>
      <a:accent5>
        <a:srgbClr val="CCEEF9"/>
      </a:accent5>
      <a:accent6>
        <a:srgbClr val="F2F2F2"/>
      </a:accent6>
      <a:hlink>
        <a:srgbClr val="004157"/>
      </a:hlink>
      <a:folHlink>
        <a:srgbClr val="5C5E66"/>
      </a:folHlink>
    </a:clrScheme>
    <a:fontScheme name="2021 MPP">
      <a:majorFont>
        <a:latin typeface="Georgia"/>
        <a:ea typeface=""/>
        <a:cs typeface=""/>
      </a:majorFont>
      <a:minorFont>
        <a:latin typeface="Calibri"/>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MPP 2021">
      <a:dk1>
        <a:srgbClr val="000000"/>
      </a:dk1>
      <a:lt1>
        <a:srgbClr val="FFFFFF"/>
      </a:lt1>
      <a:dk2>
        <a:srgbClr val="F0AB00"/>
      </a:dk2>
      <a:lt2>
        <a:srgbClr val="00A8B4"/>
      </a:lt2>
      <a:accent1>
        <a:srgbClr val="004157"/>
      </a:accent1>
      <a:accent2>
        <a:srgbClr val="00A9E0"/>
      </a:accent2>
      <a:accent3>
        <a:srgbClr val="5C5E66"/>
      </a:accent3>
      <a:accent4>
        <a:srgbClr val="CCD9DD"/>
      </a:accent4>
      <a:accent5>
        <a:srgbClr val="CCEEF9"/>
      </a:accent5>
      <a:accent6>
        <a:srgbClr val="F2F2F2"/>
      </a:accent6>
      <a:hlink>
        <a:srgbClr val="004157"/>
      </a:hlink>
      <a:folHlink>
        <a:srgbClr val="5C5E66"/>
      </a:folHlink>
    </a:clrScheme>
    <a:fontScheme name="2021 MPP">
      <a:majorFont>
        <a:latin typeface="Georgia"/>
        <a:ea typeface=""/>
        <a:cs typeface=""/>
      </a:majorFont>
      <a:minorFont>
        <a:latin typeface="Calibri"/>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properties xmlns="http://www.imanage.com/work/xmlschema">
  <documentid>Manatt!404654203.1</documentid>
  <senderid>ADRWILLIAMS</senderid>
  <senderemail>ADRWILLIAMS@MANATT.COM</senderemail>
  <lastmodified>2026-04-06T21:39:15.0000000-04:00</lastmodified>
  <database>Manatt</database>
</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51C9E7553A782844AB05BCEDB9FB8E86" ma:contentTypeVersion="12" ma:contentTypeDescription="Create a new document." ma:contentTypeScope="" ma:versionID="4d123d4bfbec65c9cba2b2c882b0b09b">
  <xsd:schema xmlns:xsd="http://www.w3.org/2001/XMLSchema" xmlns:xs="http://www.w3.org/2001/XMLSchema" xmlns:p="http://schemas.microsoft.com/office/2006/metadata/properties" xmlns:ns2="bc5db3ea-0bb4-49b9-9f0e-ddeac2ed9770" xmlns:ns3="86d169ae-d11a-4ca8-afcb-75ab97991f8b" targetNamespace="http://schemas.microsoft.com/office/2006/metadata/properties" ma:root="true" ma:fieldsID="c2417de61613e4618a2c1240b93e94bc" ns2:_="" ns3:_="">
    <xsd:import namespace="bc5db3ea-0bb4-49b9-9f0e-ddeac2ed9770"/>
    <xsd:import namespace="86d169ae-d11a-4ca8-afcb-75ab97991f8b"/>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DateTaken" minOccurs="0"/>
                <xsd:element ref="ns2:MediaServiceLocation" minOccurs="0"/>
                <xsd:element ref="ns2:MediaServiceGenerationTime" minOccurs="0"/>
                <xsd:element ref="ns2:MediaServiceEventHashCode" minOccurs="0"/>
                <xsd:element ref="ns2:MediaLengthInSeconds" minOccurs="0"/>
                <xsd:element ref="ns2:lcf76f155ced4ddcb4097134ff3c332f" minOccurs="0"/>
                <xsd:element ref="ns3:TaxCatchAll" minOccurs="0"/>
                <xsd:element ref="ns2:MediaServiceOCR"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bc5db3ea-0bb4-49b9-9f0e-ddeac2ed9770"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DateTaken" ma:index="11" nillable="true" ma:displayName="MediaServiceDateTaken" ma:hidden="true" ma:indexed="true" ma:internalName="MediaServiceDateTaken" ma:readOnly="true">
      <xsd:simpleType>
        <xsd:restriction base="dms:Text"/>
      </xsd:simpleType>
    </xsd:element>
    <xsd:element name="MediaServiceLocation" ma:index="12" nillable="true" ma:displayName="Location" ma:indexed="true" ma:internalName="MediaServiceLocation"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LengthInSeconds" ma:index="15" nillable="true" ma:displayName="MediaLengthInSeconds" ma:hidden="true" ma:internalName="MediaLengthInSeconds" ma:readOnly="true">
      <xsd:simpleType>
        <xsd:restriction base="dms:Unknown"/>
      </xsd:simpleType>
    </xsd:element>
    <xsd:element name="lcf76f155ced4ddcb4097134ff3c332f" ma:index="17" nillable="true" ma:taxonomy="true" ma:internalName="lcf76f155ced4ddcb4097134ff3c332f" ma:taxonomyFieldName="MediaServiceImageTags" ma:displayName="Image Tags" ma:readOnly="false" ma:fieldId="{5cf76f15-5ced-4ddc-b409-7134ff3c332f}" ma:taxonomyMulti="true" ma:sspId="c4f5f292-a91f-47d1-9bfd-13bf556621a4" ma:termSetId="09814cd3-568e-fe90-9814-8d621ff8fb84" ma:anchorId="fba54fb3-c3e1-fe81-a776-ca4b69148c4d" ma:open="true" ma:isKeyword="false">
      <xsd:complexType>
        <xsd:sequence>
          <xsd:element ref="pc:Terms" minOccurs="0" maxOccurs="1"/>
        </xsd:sequence>
      </xsd:complexType>
    </xsd:element>
    <xsd:element name="MediaServiceOCR" ma:index="19" nillable="true" ma:displayName="Extracted Text" ma:internalName="MediaServiceOCR"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86d169ae-d11a-4ca8-afcb-75ab97991f8b" elementFormDefault="qualified">
    <xsd:import namespace="http://schemas.microsoft.com/office/2006/documentManagement/types"/>
    <xsd:import namespace="http://schemas.microsoft.com/office/infopath/2007/PartnerControls"/>
    <xsd:element name="TaxCatchAll" ma:index="18" nillable="true" ma:displayName="Taxonomy Catch All Column" ma:hidden="true" ma:list="{de50a984-b286-4f57-b9d3-0f543007e48e}" ma:internalName="TaxCatchAll" ma:showField="CatchAllData" ma:web="86d169ae-d11a-4ca8-afcb-75ab97991f8b">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4.xml><?xml version="1.0" encoding="utf-8"?>
<p:properties xmlns:p="http://schemas.microsoft.com/office/2006/metadata/properties" xmlns:xsi="http://www.w3.org/2001/XMLSchema-instance" xmlns:pc="http://schemas.microsoft.com/office/infopath/2007/PartnerControls">
  <documentManagement>
    <TaxCatchAll xmlns="86d169ae-d11a-4ca8-afcb-75ab97991f8b" xsi:nil="true"/>
    <lcf76f155ced4ddcb4097134ff3c332f xmlns="bc5db3ea-0bb4-49b9-9f0e-ddeac2ed9770">
      <Terms xmlns="http://schemas.microsoft.com/office/infopath/2007/PartnerControls"/>
    </lcf76f155ced4ddcb4097134ff3c332f>
  </documentManagement>
</p:properties>
</file>

<file path=customXml/itemProps1.xml><?xml version="1.0" encoding="utf-8"?>
<ds:datastoreItem xmlns:ds="http://schemas.openxmlformats.org/officeDocument/2006/customXml" ds:itemID="{8710193C-E86E-4980-AF8B-5F4E13184C0B}">
  <ds:schemaRefs>
    <ds:schemaRef ds:uri="http://www.imanage.com/work/xmlschema"/>
  </ds:schemaRefs>
</ds:datastoreItem>
</file>

<file path=customXml/itemProps2.xml><?xml version="1.0" encoding="utf-8"?>
<ds:datastoreItem xmlns:ds="http://schemas.openxmlformats.org/officeDocument/2006/customXml" ds:itemID="{7EDB65E9-5841-44CE-A554-9335B08E8A80}">
  <ds:schemaRefs>
    <ds:schemaRef ds:uri="http://schemas.microsoft.com/sharepoint/v3/contenttype/forms"/>
  </ds:schemaRefs>
</ds:datastoreItem>
</file>

<file path=customXml/itemProps3.xml><?xml version="1.0" encoding="utf-8"?>
<ds:datastoreItem xmlns:ds="http://schemas.openxmlformats.org/officeDocument/2006/customXml" ds:itemID="{7CC7DDBD-FD28-4711-8712-A66E72D74CBC}"/>
</file>

<file path=customXml/itemProps4.xml><?xml version="1.0" encoding="utf-8"?>
<ds:datastoreItem xmlns:ds="http://schemas.openxmlformats.org/officeDocument/2006/customXml" ds:itemID="{BB1668C8-7D35-409E-B2A8-7BF233D3F5B6}">
  <ds:schemaRefs>
    <ds:schemaRef ds:uri="21878c7e-5370-44be-bfa3-bf60d990fd10"/>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emplate>Manatt</Template>
  <Application>Microsoft Office PowerPoint</Application>
  <PresentationFormat>Custom</PresentationFormat>
  <Slides>21</Slides>
  <Notes>1</Notes>
  <HiddenSlides>0</HiddenSlides>
  <ScaleCrop>false</ScaleCrop>
  <HeadingPairs>
    <vt:vector size="4" baseType="variant">
      <vt:variant>
        <vt:lpstr>Theme</vt:lpstr>
      </vt:variant>
      <vt:variant>
        <vt:i4>1</vt:i4>
      </vt:variant>
      <vt:variant>
        <vt:lpstr>Slide Titles</vt:lpstr>
      </vt:variant>
      <vt:variant>
        <vt:i4>21</vt:i4>
      </vt:variant>
    </vt:vector>
  </HeadingPairs>
  <TitlesOfParts>
    <vt:vector size="22" baseType="lpstr">
      <vt:lpstr>Manatt PPT Template</vt:lpstr>
      <vt:lpstr>PowerPoint Presentation</vt:lpstr>
      <vt:lpstr>Agenda</vt:lpstr>
      <vt:lpstr>Special Districts Fairness and Accessibility Act (SDFAA) Update</vt:lpstr>
      <vt:lpstr>Special District Fairness and Accessibility Act (H.R.2766/S.2014)</vt:lpstr>
      <vt:lpstr>Special District Fairness and Accessibility Act (H.R.2766/S.2014) – Summary of Member Targets for Cosponsorship</vt:lpstr>
      <vt:lpstr>Special District Fairness and Accessibility Act (H.R.2766/S.2014) –Additional Targeting by Special District Density (FL Example) </vt:lpstr>
      <vt:lpstr>NSDA Priority Issues: OMB Proposed Rule Update, Priority Reauthorizations, and 2026 Farm Bill </vt:lpstr>
      <vt:lpstr>OMB Proposed Rule </vt:lpstr>
      <vt:lpstr>Priority Legislation / Reauthorizations</vt:lpstr>
      <vt:lpstr>Priority Legislation / Reauthorizations: 2026 Farm Bill Update</vt:lpstr>
      <vt:lpstr>Key Issues to Watch</vt:lpstr>
      <vt:lpstr>Safeguarding Charity Act (S.1428/H.R.2896)</vt:lpstr>
      <vt:lpstr>Fire Apparatus Cost Issues </vt:lpstr>
      <vt:lpstr>FEMA Report Implementation</vt:lpstr>
      <vt:lpstr>FIRE SMART Act Update</vt:lpstr>
      <vt:lpstr>FIRE SMART Act Update – NSDA Endorsement Quote</vt:lpstr>
      <vt:lpstr>Federal Appropriations + Grants Update</vt:lpstr>
      <vt:lpstr>FY27 Appropriations Update</vt:lpstr>
      <vt:lpstr>FY27 Appropriations Update</vt:lpstr>
      <vt:lpstr>Federal Grants Outlook </vt:lpstr>
      <vt:lpstr>Questions? </vt:lpstr>
    </vt:vector>
  </TitlesOfParts>
  <Company>Manatt, Phelps &amp; Phillips, LLP</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Williams, Adrianna</dc:creator>
  <cp:revision>1</cp:revision>
  <cp:lastPrinted>2020-07-14T22:40:15Z</cp:lastPrinted>
  <dcterms:created xsi:type="dcterms:W3CDTF">2025-10-24T15:41:11Z</dcterms:created>
  <dcterms:modified xsi:type="dcterms:W3CDTF">2026-06-25T18:59:53Z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0x01010051C9E7553A782844AB05BCEDB9FB8E86</vt:lpwstr>
  </property>
  <property fmtid="{D5CDD505-2E9C-101B-9397-08002B2CF9AE}" pid="3" name="DocumentNumber">
    <vt:lpwstr>529193938</vt:lpwstr>
  </property>
  <property fmtid="{D5CDD505-2E9C-101B-9397-08002B2CF9AE}" pid="4" name="DocumentVersion">
    <vt:lpwstr>1</vt:lpwstr>
  </property>
  <property fmtid="{D5CDD505-2E9C-101B-9397-08002B2CF9AE}" pid="5" name="ClientNumber">
    <vt:lpwstr>133264</vt:lpwstr>
  </property>
  <property fmtid="{D5CDD505-2E9C-101B-9397-08002B2CF9AE}" pid="6" name="MatterNumber">
    <vt:lpwstr>00001</vt:lpwstr>
  </property>
  <property fmtid="{D5CDD505-2E9C-101B-9397-08002B2CF9AE}" pid="7" name="ClientName">
    <vt:lpwstr>City of Phoenix</vt:lpwstr>
  </property>
  <property fmtid="{D5CDD505-2E9C-101B-9397-08002B2CF9AE}" pid="8" name="MatterName">
    <vt:lpwstr>Federal Advocacy Services - PO# 4400948163</vt:lpwstr>
  </property>
  <property fmtid="{D5CDD505-2E9C-101B-9397-08002B2CF9AE}" pid="9" name="DatabaseName">
    <vt:lpwstr>ACTIVE</vt:lpwstr>
  </property>
  <property fmtid="{D5CDD505-2E9C-101B-9397-08002B2CF9AE}" pid="10" name="TypistName">
    <vt:lpwstr>LAHETTINGER</vt:lpwstr>
  </property>
  <property fmtid="{D5CDD505-2E9C-101B-9397-08002B2CF9AE}" pid="11" name="AuthorName">
    <vt:lpwstr>LAHETTINGER</vt:lpwstr>
  </property>
  <property fmtid="{D5CDD505-2E9C-101B-9397-08002B2CF9AE}" pid="12" name="InUseBy">
    <vt:lpwstr/>
  </property>
  <property fmtid="{D5CDD505-2E9C-101B-9397-08002B2CF9AE}" pid="13" name="EditDate">
    <vt:lpwstr>1/1/0001 12:00:00 AM</vt:lpwstr>
  </property>
  <property fmtid="{D5CDD505-2E9C-101B-9397-08002B2CF9AE}" pid="14" name="EditTime">
    <vt:lpwstr/>
  </property>
</Properties>
</file>