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authors.xml" ContentType="application/vnd.ms-powerpoint.author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5" r:id="rId4"/>
  </p:sldMasterIdLst>
  <p:notesMasterIdLst>
    <p:notesMasterId r:id="rId29"/>
  </p:notesMasterIdLst>
  <p:handoutMasterIdLst>
    <p:handoutMasterId r:id="rId30"/>
  </p:handoutMasterIdLst>
  <p:sldIdLst>
    <p:sldId id="257" r:id="rId5"/>
    <p:sldId id="272" r:id="rId6"/>
    <p:sldId id="1564" r:id="rId7"/>
    <p:sldId id="1565" r:id="rId8"/>
    <p:sldId id="1576" r:id="rId9"/>
    <p:sldId id="1544" r:id="rId10"/>
    <p:sldId id="286" r:id="rId11"/>
    <p:sldId id="287" r:id="rId12"/>
    <p:sldId id="1574" r:id="rId13"/>
    <p:sldId id="1547" r:id="rId14"/>
    <p:sldId id="1567" r:id="rId15"/>
    <p:sldId id="1575" r:id="rId16"/>
    <p:sldId id="1573" r:id="rId17"/>
    <p:sldId id="1556" r:id="rId18"/>
    <p:sldId id="1550" r:id="rId19"/>
    <p:sldId id="278" r:id="rId20"/>
    <p:sldId id="1569" r:id="rId21"/>
    <p:sldId id="1570" r:id="rId22"/>
    <p:sldId id="1571" r:id="rId23"/>
    <p:sldId id="1572" r:id="rId24"/>
    <p:sldId id="1548" r:id="rId25"/>
    <p:sldId id="1577" r:id="rId26"/>
    <p:sldId id="1578" r:id="rId27"/>
    <p:sldId id="1568" r:id="rId28"/>
  </p:sldIdLst>
  <p:sldSz cx="13817600" cy="7772400"/>
  <p:notesSz cx="9283700" cy="6985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0">
          <p15:clr>
            <a:srgbClr val="A4A3A4"/>
          </p15:clr>
        </p15:guide>
        <p15:guide id="2" pos="2924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390DA-E857-D652-5B48-FC8D821BA929}" name="Williams, Adrianna" initials="AW" userId="S::AdrWilliams@manatt.com::56d18f4a-7e63-4ef7-b0ee-b9a543a9ff8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yes, Alice" initials="" lastIdx="0" clrIdx="0"/>
  <p:cmAuthor id="2" name="Mir, Jennifer" initials="MJ" lastIdx="12" clrIdx="1">
    <p:extLst>
      <p:ext uri="{19B8F6BF-5375-455C-9EA6-DF929625EA0E}">
        <p15:presenceInfo xmlns:p15="http://schemas.microsoft.com/office/powerpoint/2012/main" userId="S-1-5-21-886458117-676794584-926709054-72322" providerId="AD"/>
      </p:ext>
    </p:extLst>
  </p:cmAuthor>
  <p:cmAuthor id="3" name="Herlinger, Karl" initials="HK" lastIdx="1" clrIdx="2">
    <p:extLst>
      <p:ext uri="{19B8F6BF-5375-455C-9EA6-DF929625EA0E}">
        <p15:presenceInfo xmlns:p15="http://schemas.microsoft.com/office/powerpoint/2012/main" userId="S-1-5-21-886458117-676794584-926709054-40334" providerId="AD"/>
      </p:ext>
    </p:extLst>
  </p:cmAuthor>
  <p:cmAuthor id="4" name="Herlinger, Karl" initials="HK [2]" lastIdx="15" clrIdx="3">
    <p:extLst>
      <p:ext uri="{19B8F6BF-5375-455C-9EA6-DF929625EA0E}">
        <p15:presenceInfo xmlns:p15="http://schemas.microsoft.com/office/powerpoint/2012/main" userId="S::KHerlinger@manatt.com::4021f767-208d-4716-9c30-c54922900283" providerId="AD"/>
      </p:ext>
    </p:extLst>
  </p:cmAuthor>
  <p:cmAuthor id="5" name="Wesley, Alexis" initials="WA" lastIdx="6" clrIdx="4">
    <p:extLst>
      <p:ext uri="{19B8F6BF-5375-455C-9EA6-DF929625EA0E}">
        <p15:presenceInfo xmlns:p15="http://schemas.microsoft.com/office/powerpoint/2012/main" userId="S::AWesley@manatt.com::830cb477-1cfe-4cea-905a-f2f62b4a5851" providerId="AD"/>
      </p:ext>
    </p:extLst>
  </p:cmAuthor>
  <p:cmAuthor id="6" name="Iverson, Todd" initials="IT" lastIdx="14" clrIdx="5">
    <p:extLst>
      <p:ext uri="{19B8F6BF-5375-455C-9EA6-DF929625EA0E}">
        <p15:presenceInfo xmlns:p15="http://schemas.microsoft.com/office/powerpoint/2012/main" userId="S::TIverson@manatt.com::cd3c51e3-232b-4c32-8579-104bbf64da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AE5DD"/>
    <a:srgbClr val="004157"/>
    <a:srgbClr val="CCD9DD"/>
    <a:srgbClr val="CCEEF9"/>
    <a:srgbClr val="F0EDE8"/>
    <a:srgbClr val="FFFFFF"/>
    <a:srgbClr val="E2CB9D"/>
    <a:srgbClr val="70543E"/>
    <a:srgbClr val="803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3202" autoAdjust="0"/>
  </p:normalViewPr>
  <p:slideViewPr>
    <p:cSldViewPr>
      <p:cViewPr varScale="1">
        <p:scale>
          <a:sx n="65" d="100"/>
          <a:sy n="65" d="100"/>
        </p:scale>
        <p:origin x="476" y="64"/>
      </p:cViewPr>
      <p:guideLst>
        <p:guide orient="horz" pos="2448"/>
        <p:guide pos="435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2184" y="48"/>
      </p:cViewPr>
      <p:guideLst>
        <p:guide orient="horz" pos="2200"/>
        <p:guide pos="2924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9.xml" Id="rId13" /><Relationship Type="http://schemas.openxmlformats.org/officeDocument/2006/relationships/slide" Target="slides/slide14.xml" Id="rId18" /><Relationship Type="http://schemas.openxmlformats.org/officeDocument/2006/relationships/slide" Target="slides/slide22.xml" Id="rId26" /><Relationship Type="http://schemas.openxmlformats.org/officeDocument/2006/relationships/customXml" Target="../customXml/item3.xml" Id="rId3" /><Relationship Type="http://schemas.openxmlformats.org/officeDocument/2006/relationships/slide" Target="slides/slide17.xml" Id="rId21" /><Relationship Type="http://schemas.openxmlformats.org/officeDocument/2006/relationships/theme" Target="theme/theme1.xml" Id="rId34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slide" Target="slides/slide13.xml" Id="rId17" /><Relationship Type="http://schemas.openxmlformats.org/officeDocument/2006/relationships/slide" Target="slides/slide21.xml" Id="rId25" /><Relationship Type="http://schemas.openxmlformats.org/officeDocument/2006/relationships/viewProps" Target="viewProps.xml" Id="rId33" /><Relationship Type="http://schemas.openxmlformats.org/officeDocument/2006/relationships/customXml" Target="../customXml/item2.xml" Id="rId2" /><Relationship Type="http://schemas.openxmlformats.org/officeDocument/2006/relationships/slide" Target="slides/slide12.xml" Id="rId16" /><Relationship Type="http://schemas.openxmlformats.org/officeDocument/2006/relationships/slide" Target="slides/slide16.xml" Id="rId20" /><Relationship Type="http://schemas.openxmlformats.org/officeDocument/2006/relationships/notesMaster" Target="notesMasters/notesMaster1.xml" Id="rId29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slide" Target="slides/slide20.xml" Id="rId24" /><Relationship Type="http://schemas.openxmlformats.org/officeDocument/2006/relationships/presProps" Target="presProps.xml" Id="rId32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slide" Target="slides/slide19.xml" Id="rId23" /><Relationship Type="http://schemas.openxmlformats.org/officeDocument/2006/relationships/slide" Target="slides/slide24.xml" Id="rId28" /><Relationship Type="http://schemas.microsoft.com/office/2018/10/relationships/authors" Target="authors.xml" Id="rId36" /><Relationship Type="http://schemas.openxmlformats.org/officeDocument/2006/relationships/slide" Target="slides/slide6.xml" Id="rId10" /><Relationship Type="http://schemas.openxmlformats.org/officeDocument/2006/relationships/slide" Target="slides/slide15.xml" Id="rId19" /><Relationship Type="http://schemas.openxmlformats.org/officeDocument/2006/relationships/commentAuthors" Target="commentAuthors.xml" Id="rId31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openxmlformats.org/officeDocument/2006/relationships/slide" Target="slides/slide18.xml" Id="rId22" /><Relationship Type="http://schemas.openxmlformats.org/officeDocument/2006/relationships/slide" Target="slides/slide23.xml" Id="rId27" /><Relationship Type="http://schemas.openxmlformats.org/officeDocument/2006/relationships/handoutMaster" Target="handoutMasters/handoutMaster1.xml" Id="rId30" /><Relationship Type="http://schemas.openxmlformats.org/officeDocument/2006/relationships/tableStyles" Target="tableStyles.xml" Id="rId35" /><Relationship Type="http://schemas.openxmlformats.org/officeDocument/2006/relationships/slide" Target="slides/slide4.xml" Id="rId8" /><Relationship Type="http://schemas.openxmlformats.org/officeDocument/2006/relationships/customXml" Target="/customXML/item4.xml" Id="imanage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044139-D8A8-4A50-88E2-A19746E2D2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72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F5752B-B5E3-4A6A-8996-32635C4385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59388" y="0"/>
            <a:ext cx="402272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74D72-57B8-4FAF-BCC8-CD253B0B2BEB}" type="datetimeFigureOut">
              <a:rPr lang="en-US" smtClean="0">
                <a:latin typeface="+mj-lt"/>
              </a:rPr>
              <a:t>5/28/2026</a:t>
            </a:fld>
            <a:endParaRPr lang="en-US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45FC3E-9953-40D8-84A4-6108E1E204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34163"/>
            <a:ext cx="402272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E46213-FAAE-49C7-9306-516755BBD4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59388" y="6634163"/>
            <a:ext cx="402272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53187-286E-4756-9446-511B78BB0441}" type="slidenum">
              <a:rPr lang="en-US" smtClean="0">
                <a:latin typeface="+mn-lt"/>
              </a:r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0427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72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9388" y="0"/>
            <a:ext cx="402272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lt"/>
              </a:defRPr>
            </a:lvl1pPr>
          </a:lstStyle>
          <a:p>
            <a:fld id="{0D5A38C2-C7E7-47B8-B127-ECBBCE4225DE}" type="datetimeFigureOut">
              <a:rPr lang="en-US" smtClean="0"/>
              <a:pPr/>
              <a:t>5/28/2026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3125"/>
            <a:ext cx="4191000" cy="2357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688" y="3362325"/>
            <a:ext cx="7426325" cy="27495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163"/>
            <a:ext cx="402272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9388" y="6634163"/>
            <a:ext cx="402272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</a:defRPr>
            </a:lvl1pPr>
          </a:lstStyle>
          <a:p>
            <a:fld id="{3F7E8936-347D-4E88-AB10-AE34CF758B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1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E8936-347D-4E88-AB10-AE34CF758BA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46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63697-2737-A70D-E79F-5876C6552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98DC4F-DAA3-7A05-C63C-46FB82DBE4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E2F792-88FE-AFF4-710C-AB0EFDE56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5FD4E-F2C8-5E59-7E86-D30FEA73B5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E8936-347D-4E88-AB10-AE34CF758BA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36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6E8A2-F885-0175-FC7E-6E114D689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BA2A9E-F141-A468-5A76-3D0D8C542C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F50508-180F-D8AB-C7B4-90A354B51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F8B88-76C0-7BD5-5F30-D056EC5FE6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E8936-347D-4E88-AB10-AE34CF758BA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01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manatt-phelps-&amp;-phillips-llp" TargetMode="External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9AC733D-C6AB-439C-9E19-66DA4C2D6F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13817600" cy="43018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107A3B-9E99-43BD-A6B5-531D930B3A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0736826" y="-1"/>
            <a:ext cx="2469686" cy="115584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90457E-B525-7BA3-01CB-425B2FA650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000" y="4800600"/>
            <a:ext cx="12801600" cy="2514600"/>
          </a:xfrm>
        </p:spPr>
        <p:txBody>
          <a:bodyPr lIns="182880" rIns="18288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latin typeface="+mj-lt"/>
              </a:defRPr>
            </a:lvl1pPr>
            <a:lvl2pPr marL="0" indent="0">
              <a:buNone/>
              <a:defRPr sz="3200" b="1">
                <a:solidFill>
                  <a:schemeClr val="accent2"/>
                </a:solidFill>
              </a:defRPr>
            </a:lvl2pPr>
            <a:lvl3pPr marL="0" indent="0">
              <a:buNone/>
              <a:defRPr sz="3200"/>
            </a:lvl3pPr>
            <a:lvl4pPr marL="1365250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Banner_2 gray clea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 bwMode="ltGray">
          <a:xfrm>
            <a:off x="453136" y="1368552"/>
            <a:ext cx="12911328" cy="914401"/>
          </a:xfrm>
          <a:solidFill>
            <a:schemeClr val="accent2"/>
          </a:solidFill>
        </p:spPr>
        <p:txBody>
          <a:bodyPr bIns="0" anchor="ctr" anchorCtr="0">
            <a:norm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85763" indent="0" algn="ctr">
              <a:buNone/>
              <a:defRPr b="1">
                <a:solidFill>
                  <a:schemeClr val="bg1"/>
                </a:solidFill>
              </a:defRPr>
            </a:lvl2pPr>
            <a:lvl3pPr marL="571527" indent="0" algn="ctr">
              <a:buNone/>
              <a:defRPr b="1">
                <a:solidFill>
                  <a:schemeClr val="bg1"/>
                </a:solidFill>
              </a:defRPr>
            </a:lvl3pPr>
            <a:lvl4pPr marL="800137" indent="0" algn="ctr">
              <a:buNone/>
              <a:defRPr b="1">
                <a:solidFill>
                  <a:schemeClr val="bg1"/>
                </a:solidFill>
              </a:defRPr>
            </a:lvl4pPr>
            <a:lvl5pPr marL="1085901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D15426-3904-4990-A1EF-4EFB1A2B24B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3136" y="2850502"/>
            <a:ext cx="6309360" cy="4007498"/>
          </a:xfrm>
          <a:noFill/>
        </p:spPr>
        <p:txBody>
          <a:bodyPr tIns="9144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8243B0-E419-4058-9BB2-1B1A48194DB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altLang="en-US"/>
              <a:t>&lt;title&gt;, &lt;date&gt; | Manatt, Phelps &amp; Phillips, LLP</a:t>
            </a:r>
            <a:endParaRPr lang="en-US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054CE3-6485-0EF8-E702-624E34A988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055104" y="2850502"/>
            <a:ext cx="6309360" cy="4007498"/>
          </a:xfrm>
          <a:noFill/>
        </p:spPr>
        <p:txBody>
          <a:bodyPr tIns="9144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50788A-03F1-DFE1-D7ED-A2117094AF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3135" y="2362200"/>
            <a:ext cx="6309360" cy="488302"/>
          </a:xfrm>
          <a:solidFill>
            <a:schemeClr val="accent3"/>
          </a:solidFill>
        </p:spPr>
        <p:txBody>
          <a:bodyPr lIns="0" rIns="0" bIns="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911359-2F82-DF19-3514-E5260B5363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55103" y="2362200"/>
            <a:ext cx="6309360" cy="488302"/>
          </a:xfrm>
          <a:solidFill>
            <a:schemeClr val="accent3"/>
          </a:solidFill>
        </p:spPr>
        <p:txBody>
          <a:bodyPr lIns="0" rIns="0" bIns="0"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1C4B7B8-E5E2-435A-AB6B-D2BA2B5649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53136" y="6566510"/>
            <a:ext cx="12911328" cy="291490"/>
          </a:xfrm>
          <a:solidFill>
            <a:schemeClr val="accent6"/>
          </a:solidFill>
        </p:spPr>
        <p:txBody>
          <a:bodyPr tIns="54864" anchor="b" anchorCtr="0">
            <a:spAutoFit/>
          </a:bodyPr>
          <a:lstStyle>
            <a:lvl1pPr marL="0" indent="0">
              <a:spcBef>
                <a:spcPts val="300"/>
              </a:spcBef>
              <a:spcAft>
                <a:spcPts val="0"/>
              </a:spcAft>
              <a:buNone/>
              <a:defRPr sz="1200" i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08997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Banner_2 gray fill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 bwMode="ltGray">
          <a:xfrm>
            <a:off x="453136" y="1368552"/>
            <a:ext cx="12911328" cy="914401"/>
          </a:xfrm>
          <a:solidFill>
            <a:schemeClr val="accent2"/>
          </a:solidFill>
        </p:spPr>
        <p:txBody>
          <a:bodyPr bIns="0" anchor="ctr" anchorCtr="0">
            <a:norm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85763" indent="0" algn="ctr">
              <a:buNone/>
              <a:defRPr b="1">
                <a:solidFill>
                  <a:schemeClr val="bg1"/>
                </a:solidFill>
              </a:defRPr>
            </a:lvl2pPr>
            <a:lvl3pPr marL="571527" indent="0" algn="ctr">
              <a:buNone/>
              <a:defRPr b="1">
                <a:solidFill>
                  <a:schemeClr val="bg1"/>
                </a:solidFill>
              </a:defRPr>
            </a:lvl3pPr>
            <a:lvl4pPr marL="800137" indent="0" algn="ctr">
              <a:buNone/>
              <a:defRPr b="1">
                <a:solidFill>
                  <a:schemeClr val="bg1"/>
                </a:solidFill>
              </a:defRPr>
            </a:lvl4pPr>
            <a:lvl5pPr marL="1085901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D15426-3904-4990-A1EF-4EFB1A2B24B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3136" y="2850502"/>
            <a:ext cx="6309360" cy="4007498"/>
          </a:xfrm>
          <a:solidFill>
            <a:schemeClr val="accent6"/>
          </a:solidFill>
        </p:spPr>
        <p:txBody>
          <a:bodyPr tIns="9144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8243B0-E419-4058-9BB2-1B1A48194DB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altLang="en-US"/>
              <a:t>&lt;title&gt;, &lt;date&gt; | Manatt, Phelps &amp; Phillips, LLP</a:t>
            </a:r>
            <a:endParaRPr lang="en-US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054CE3-6485-0EF8-E702-624E34A988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055104" y="2850502"/>
            <a:ext cx="6309360" cy="4007498"/>
          </a:xfrm>
          <a:solidFill>
            <a:schemeClr val="accent6"/>
          </a:solidFill>
        </p:spPr>
        <p:txBody>
          <a:bodyPr tIns="9144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50788A-03F1-DFE1-D7ED-A2117094AF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3135" y="2362200"/>
            <a:ext cx="6309360" cy="488302"/>
          </a:xfrm>
          <a:solidFill>
            <a:schemeClr val="accent3"/>
          </a:solidFill>
        </p:spPr>
        <p:txBody>
          <a:bodyPr lIns="0" rIns="0" bIns="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911359-2F82-DF19-3514-E5260B5363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55103" y="2362200"/>
            <a:ext cx="6309360" cy="488302"/>
          </a:xfrm>
          <a:solidFill>
            <a:schemeClr val="accent3"/>
          </a:solidFill>
        </p:spPr>
        <p:txBody>
          <a:bodyPr lIns="0" rIns="0" bIns="0"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1C4B7B8-E5E2-435A-AB6B-D2BA2B5649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53136" y="6566510"/>
            <a:ext cx="12911328" cy="291490"/>
          </a:xfrm>
          <a:solidFill>
            <a:schemeClr val="accent6"/>
          </a:solidFill>
        </p:spPr>
        <p:txBody>
          <a:bodyPr tIns="54864" anchor="b" anchorCtr="0">
            <a:spAutoFit/>
          </a:bodyPr>
          <a:lstStyle>
            <a:lvl1pPr marL="0" indent="0">
              <a:spcBef>
                <a:spcPts val="300"/>
              </a:spcBef>
              <a:spcAft>
                <a:spcPts val="0"/>
              </a:spcAft>
              <a:buNone/>
              <a:defRPr sz="1200" i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011933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45E51AA-A7BA-4C1D-BE15-4DD5D7973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1DCAFDD-E82F-4CC4-AEF4-F31DEDCB503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371600"/>
            <a:ext cx="630936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E261297-BE6D-4528-AFA4-8CDCFF7F7C1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51040" y="1371600"/>
            <a:ext cx="630936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&lt;title&gt;, &lt;date&gt; | Manatt, Phelps &amp; Phillips, LLP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8CB54-01FC-EEF3-9246-8E42322F90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072" y="6565392"/>
            <a:ext cx="12911328" cy="292608"/>
          </a:xfrm>
          <a:solidFill>
            <a:schemeClr val="accent6"/>
          </a:solidFill>
          <a:ln>
            <a:noFill/>
          </a:ln>
        </p:spPr>
        <p:txBody>
          <a:bodyPr lIns="100584" tIns="54864" rIns="100584" bIns="54864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431800" indent="0">
              <a:buNone/>
              <a:defRPr sz="1200"/>
            </a:lvl2pPr>
            <a:lvl3pPr marL="885825" indent="0">
              <a:buNone/>
              <a:defRPr sz="1200"/>
            </a:lvl3pPr>
            <a:lvl4pPr marL="1365250" indent="0">
              <a:buNone/>
              <a:defRPr sz="1200"/>
            </a:lvl4pPr>
            <a:lvl5pPr marL="1839912" indent="0">
              <a:buNone/>
              <a:defRPr sz="1200"/>
            </a:lvl5pPr>
          </a:lstStyle>
          <a:p>
            <a:pPr lvl="0"/>
            <a:r>
              <a:rPr lang="en-US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695475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mparison_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E5300-EABB-40F7-B105-90110BE4A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ltGray">
          <a:xfrm>
            <a:off x="453135" y="1368552"/>
            <a:ext cx="6309360" cy="725488"/>
          </a:xfrm>
          <a:solidFill>
            <a:schemeClr val="accent1"/>
          </a:solidFill>
        </p:spPr>
        <p:txBody>
          <a:bodyPr bIns="0" anchor="ctr" anchorCtr="0"/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  <a:lvl2pPr marL="628056" indent="0">
              <a:buNone/>
              <a:defRPr sz="2747" b="1"/>
            </a:lvl2pPr>
            <a:lvl3pPr marL="1256111" indent="0">
              <a:buNone/>
              <a:defRPr sz="2473" b="1"/>
            </a:lvl3pPr>
            <a:lvl4pPr marL="1884167" indent="0">
              <a:buNone/>
              <a:defRPr sz="2198" b="1"/>
            </a:lvl4pPr>
            <a:lvl5pPr marL="2512223" indent="0">
              <a:buNone/>
              <a:defRPr sz="2198" b="1"/>
            </a:lvl5pPr>
            <a:lvl6pPr marL="3140278" indent="0">
              <a:buNone/>
              <a:defRPr sz="2198" b="1"/>
            </a:lvl6pPr>
            <a:lvl7pPr marL="3768334" indent="0">
              <a:buNone/>
              <a:defRPr sz="2198" b="1"/>
            </a:lvl7pPr>
            <a:lvl8pPr marL="4396389" indent="0">
              <a:buNone/>
              <a:defRPr sz="2198" b="1"/>
            </a:lvl8pPr>
            <a:lvl9pPr marL="5024445" indent="0">
              <a:buNone/>
              <a:defRPr sz="21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40B9852-CC6A-4009-AB44-E3EA5A1E619F}"/>
              </a:ext>
            </a:extLst>
          </p:cNvPr>
          <p:cNvSpPr>
            <a:spLocks noGrp="1"/>
          </p:cNvSpPr>
          <p:nvPr>
            <p:ph sz="quarter" idx="11"/>
          </p:nvPr>
        </p:nvSpPr>
        <p:spPr bwMode="ltGray">
          <a:xfrm>
            <a:off x="453135" y="2094040"/>
            <a:ext cx="6309360" cy="4760912"/>
          </a:xfrm>
          <a:solidFill>
            <a:schemeClr val="accent4"/>
          </a:solidFill>
        </p:spPr>
        <p:txBody>
          <a:bodyPr tIns="91440"/>
          <a:lstStyle>
            <a:lvl1pPr>
              <a:buClr>
                <a:schemeClr val="tx1"/>
              </a:buClr>
              <a:defRPr/>
            </a:lvl1pPr>
            <a:lvl2pPr>
              <a:buClrTx/>
              <a:defRPr/>
            </a:lvl2pPr>
            <a:lvl3pPr>
              <a:buClr>
                <a:schemeClr val="tx1"/>
              </a:buClr>
              <a:defRPr/>
            </a:lvl3pPr>
            <a:lvl4pPr>
              <a:buClrTx/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ltGray">
          <a:xfrm>
            <a:off x="7055107" y="1368552"/>
            <a:ext cx="6309360" cy="725488"/>
          </a:xfrm>
          <a:solidFill>
            <a:schemeClr val="accent2"/>
          </a:solidFill>
        </p:spPr>
        <p:txBody>
          <a:bodyPr bIns="0" anchor="ctr" anchorCtr="0"/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  <a:lvl2pPr marL="628056" indent="0">
              <a:buNone/>
              <a:defRPr sz="2747" b="1"/>
            </a:lvl2pPr>
            <a:lvl3pPr marL="1256111" indent="0">
              <a:buNone/>
              <a:defRPr sz="2473" b="1"/>
            </a:lvl3pPr>
            <a:lvl4pPr marL="1884167" indent="0">
              <a:buNone/>
              <a:defRPr sz="2198" b="1"/>
            </a:lvl4pPr>
            <a:lvl5pPr marL="2512223" indent="0">
              <a:buNone/>
              <a:defRPr sz="2198" b="1"/>
            </a:lvl5pPr>
            <a:lvl6pPr marL="3140278" indent="0">
              <a:buNone/>
              <a:defRPr sz="2198" b="1"/>
            </a:lvl6pPr>
            <a:lvl7pPr marL="3768334" indent="0">
              <a:buNone/>
              <a:defRPr sz="2198" b="1"/>
            </a:lvl7pPr>
            <a:lvl8pPr marL="4396389" indent="0">
              <a:buNone/>
              <a:defRPr sz="2198" b="1"/>
            </a:lvl8pPr>
            <a:lvl9pPr marL="5024445" indent="0">
              <a:buNone/>
              <a:defRPr sz="21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12B8F26-DE75-4F9E-8993-5CDA16D48DD5}"/>
              </a:ext>
            </a:extLst>
          </p:cNvPr>
          <p:cNvSpPr>
            <a:spLocks noGrp="1"/>
          </p:cNvSpPr>
          <p:nvPr>
            <p:ph sz="quarter" idx="12"/>
          </p:nvPr>
        </p:nvSpPr>
        <p:spPr bwMode="ltGray">
          <a:xfrm>
            <a:off x="7055107" y="2094040"/>
            <a:ext cx="6309358" cy="4760912"/>
          </a:xfrm>
          <a:solidFill>
            <a:schemeClr val="accent5"/>
          </a:solidFill>
        </p:spPr>
        <p:txBody>
          <a:bodyPr tIns="91440"/>
          <a:lstStyle>
            <a:lvl1pPr>
              <a:buClr>
                <a:schemeClr val="tx1"/>
              </a:buClr>
              <a:defRPr/>
            </a:lvl1pPr>
            <a:lvl2pPr>
              <a:buClrTx/>
              <a:defRPr/>
            </a:lvl2pPr>
            <a:lvl3pPr>
              <a:buClr>
                <a:schemeClr val="tx1"/>
              </a:buClr>
              <a:defRPr/>
            </a:lvl3pPr>
            <a:lvl4pPr>
              <a:buClrTx/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&lt;title&gt;, &lt;date&gt; | Manatt, Phelps &amp; Phillips, LLP</a:t>
            </a:r>
          </a:p>
        </p:txBody>
      </p:sp>
    </p:spTree>
    <p:extLst>
      <p:ext uri="{BB962C8B-B14F-4D97-AF65-F5344CB8AC3E}">
        <p14:creationId xmlns:p14="http://schemas.microsoft.com/office/powerpoint/2010/main" val="565857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mparison_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E5300-EABB-40F7-B105-90110BE4A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ltGray">
          <a:xfrm>
            <a:off x="453135" y="1368552"/>
            <a:ext cx="6309360" cy="7223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bIns="0" anchor="ctr" anchorCtr="0"/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  <a:lvl2pPr marL="628056" indent="0">
              <a:buNone/>
              <a:defRPr sz="2747" b="1"/>
            </a:lvl2pPr>
            <a:lvl3pPr marL="1256111" indent="0">
              <a:buNone/>
              <a:defRPr sz="2473" b="1"/>
            </a:lvl3pPr>
            <a:lvl4pPr marL="1884167" indent="0">
              <a:buNone/>
              <a:defRPr sz="2198" b="1"/>
            </a:lvl4pPr>
            <a:lvl5pPr marL="2512223" indent="0">
              <a:buNone/>
              <a:defRPr sz="2198" b="1"/>
            </a:lvl5pPr>
            <a:lvl6pPr marL="3140278" indent="0">
              <a:buNone/>
              <a:defRPr sz="2198" b="1"/>
            </a:lvl6pPr>
            <a:lvl7pPr marL="3768334" indent="0">
              <a:buNone/>
              <a:defRPr sz="2198" b="1"/>
            </a:lvl7pPr>
            <a:lvl8pPr marL="4396389" indent="0">
              <a:buNone/>
              <a:defRPr sz="2198" b="1"/>
            </a:lvl8pPr>
            <a:lvl9pPr marL="5024445" indent="0">
              <a:buNone/>
              <a:defRPr sz="2198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43DBAE-053D-4258-A0FE-5E05FECABC2D}"/>
              </a:ext>
            </a:extLst>
          </p:cNvPr>
          <p:cNvSpPr>
            <a:spLocks noGrp="1"/>
          </p:cNvSpPr>
          <p:nvPr>
            <p:ph sz="quarter" idx="11"/>
          </p:nvPr>
        </p:nvSpPr>
        <p:spPr bwMode="ltGray">
          <a:xfrm>
            <a:off x="453135" y="2094040"/>
            <a:ext cx="6309360" cy="4760912"/>
          </a:xfrm>
          <a:ln>
            <a:solidFill>
              <a:schemeClr val="accent1"/>
            </a:solidFill>
          </a:ln>
        </p:spPr>
        <p:txBody>
          <a:bodyPr t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 bwMode="ltGray">
          <a:xfrm>
            <a:off x="7055107" y="1368552"/>
            <a:ext cx="6309360" cy="725488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bIns="0" anchor="ctr" anchorCtr="0"/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  <a:lvl2pPr marL="628056" indent="0">
              <a:buNone/>
              <a:defRPr sz="2747" b="1"/>
            </a:lvl2pPr>
            <a:lvl3pPr marL="1256111" indent="0">
              <a:buNone/>
              <a:defRPr sz="2473" b="1"/>
            </a:lvl3pPr>
            <a:lvl4pPr marL="1884167" indent="0">
              <a:buNone/>
              <a:defRPr sz="2198" b="1"/>
            </a:lvl4pPr>
            <a:lvl5pPr marL="2512223" indent="0">
              <a:buNone/>
              <a:defRPr sz="2198" b="1"/>
            </a:lvl5pPr>
            <a:lvl6pPr marL="3140278" indent="0">
              <a:buNone/>
              <a:defRPr sz="2198" b="1"/>
            </a:lvl6pPr>
            <a:lvl7pPr marL="3768334" indent="0">
              <a:buNone/>
              <a:defRPr sz="2198" b="1"/>
            </a:lvl7pPr>
            <a:lvl8pPr marL="4396389" indent="0">
              <a:buNone/>
              <a:defRPr sz="2198" b="1"/>
            </a:lvl8pPr>
            <a:lvl9pPr marL="5024445" indent="0">
              <a:buNone/>
              <a:defRPr sz="2198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B50EAD-E6C6-482A-91D7-F0B0856BA885}"/>
              </a:ext>
            </a:extLst>
          </p:cNvPr>
          <p:cNvSpPr>
            <a:spLocks noGrp="1"/>
          </p:cNvSpPr>
          <p:nvPr>
            <p:ph sz="quarter" idx="12"/>
          </p:nvPr>
        </p:nvSpPr>
        <p:spPr bwMode="ltGray">
          <a:xfrm>
            <a:off x="7055107" y="2094040"/>
            <a:ext cx="6309358" cy="4760912"/>
          </a:xfrm>
          <a:ln>
            <a:solidFill>
              <a:schemeClr val="accent2"/>
            </a:solidFill>
          </a:ln>
        </p:spPr>
        <p:txBody>
          <a:bodyPr t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&lt;title&gt;, &lt;date&gt; | Manatt, Phelps &amp; Phillips, LLP</a:t>
            </a:r>
          </a:p>
        </p:txBody>
      </p:sp>
    </p:spTree>
    <p:extLst>
      <p:ext uri="{BB962C8B-B14F-4D97-AF65-F5344CB8AC3E}">
        <p14:creationId xmlns:p14="http://schemas.microsoft.com/office/powerpoint/2010/main" val="1360648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E5300-EABB-40F7-B105-90110BE4A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7C243F-C759-4804-917C-1B2E026829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ltGray">
          <a:xfrm>
            <a:off x="453134" y="1368425"/>
            <a:ext cx="4023615" cy="725488"/>
          </a:xfrm>
          <a:solidFill>
            <a:schemeClr val="accent1"/>
          </a:solidFill>
        </p:spPr>
        <p:txBody>
          <a:bodyPr lIns="91440" tIns="0" rIns="91440" bIns="0" anchor="ctr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37802-9E13-4DE9-B0B0-BBCB70467C50}"/>
              </a:ext>
            </a:extLst>
          </p:cNvPr>
          <p:cNvSpPr>
            <a:spLocks noGrp="1"/>
          </p:cNvSpPr>
          <p:nvPr>
            <p:ph sz="quarter" idx="14"/>
          </p:nvPr>
        </p:nvSpPr>
        <p:spPr bwMode="ltGray">
          <a:xfrm>
            <a:off x="453135" y="2094039"/>
            <a:ext cx="4023360" cy="4760913"/>
          </a:xfrm>
          <a:solidFill>
            <a:schemeClr val="accent4"/>
          </a:solidFill>
        </p:spPr>
        <p:txBody>
          <a:bodyPr tIns="91440"/>
          <a:lstStyle>
            <a:lvl1pPr>
              <a:buClr>
                <a:schemeClr val="tx1"/>
              </a:buClr>
              <a:defRPr sz="2200"/>
            </a:lvl1pPr>
            <a:lvl2pPr>
              <a:buClr>
                <a:schemeClr val="tx1"/>
              </a:buClr>
              <a:defRPr sz="2200"/>
            </a:lvl2pPr>
            <a:lvl3pPr>
              <a:buClr>
                <a:schemeClr val="tx1"/>
              </a:buClr>
              <a:defRPr sz="2200"/>
            </a:lvl3pPr>
            <a:lvl4pPr>
              <a:buClr>
                <a:schemeClr val="tx1"/>
              </a:buClr>
              <a:defRPr sz="2200"/>
            </a:lvl4pPr>
            <a:lvl5pPr>
              <a:buClr>
                <a:schemeClr val="tx1"/>
              </a:buCl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83F99A1-262C-4D25-9920-3C57F1B0DA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ltGray">
          <a:xfrm>
            <a:off x="4894833" y="1368425"/>
            <a:ext cx="4023615" cy="725488"/>
          </a:xfrm>
          <a:solidFill>
            <a:schemeClr val="accent2"/>
          </a:solidFill>
        </p:spPr>
        <p:txBody>
          <a:bodyPr lIns="91440" tIns="0" rIns="91440" bIns="0" anchor="ctr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F026F4-69C6-4985-BC7B-ADB51F57E923}"/>
              </a:ext>
            </a:extLst>
          </p:cNvPr>
          <p:cNvSpPr>
            <a:spLocks noGrp="1"/>
          </p:cNvSpPr>
          <p:nvPr>
            <p:ph sz="quarter" idx="15"/>
          </p:nvPr>
        </p:nvSpPr>
        <p:spPr bwMode="ltGray">
          <a:xfrm>
            <a:off x="4894833" y="2094039"/>
            <a:ext cx="4023360" cy="4760913"/>
          </a:xfrm>
          <a:solidFill>
            <a:schemeClr val="accent5"/>
          </a:solidFill>
        </p:spPr>
        <p:txBody>
          <a:bodyPr tIns="91440"/>
          <a:lstStyle>
            <a:lvl1pPr>
              <a:buClr>
                <a:schemeClr val="tx1"/>
              </a:buClr>
              <a:defRPr sz="2200"/>
            </a:lvl1pPr>
            <a:lvl2pPr>
              <a:buClr>
                <a:schemeClr val="tx1"/>
              </a:buClr>
              <a:defRPr sz="2200"/>
            </a:lvl2pPr>
            <a:lvl3pPr>
              <a:buClr>
                <a:schemeClr val="tx1"/>
              </a:buClr>
              <a:defRPr sz="2200"/>
            </a:lvl3pPr>
            <a:lvl4pPr>
              <a:buClr>
                <a:schemeClr val="tx1"/>
              </a:buClr>
              <a:defRPr sz="2200"/>
            </a:lvl4pPr>
            <a:lvl5pPr>
              <a:buClr>
                <a:schemeClr val="tx1"/>
              </a:buCl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47D3090-59E8-4D32-9D47-A003B5CF6F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ltGray">
          <a:xfrm>
            <a:off x="9336532" y="1368425"/>
            <a:ext cx="4023615" cy="725488"/>
          </a:xfrm>
          <a:solidFill>
            <a:schemeClr val="accent3"/>
          </a:solidFill>
        </p:spPr>
        <p:txBody>
          <a:bodyPr lIns="91440" tIns="0" rIns="91440" bIns="0" anchor="ctr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293C0D81-2B28-4A61-B695-F1B08C272825}"/>
              </a:ext>
            </a:extLst>
          </p:cNvPr>
          <p:cNvSpPr>
            <a:spLocks noGrp="1"/>
          </p:cNvSpPr>
          <p:nvPr>
            <p:ph sz="quarter" idx="16"/>
          </p:nvPr>
        </p:nvSpPr>
        <p:spPr bwMode="ltGray">
          <a:xfrm>
            <a:off x="9336532" y="2094039"/>
            <a:ext cx="4023360" cy="4760913"/>
          </a:xfrm>
          <a:solidFill>
            <a:schemeClr val="accent6"/>
          </a:solidFill>
        </p:spPr>
        <p:txBody>
          <a:bodyPr tIns="91440"/>
          <a:lstStyle>
            <a:lvl1pPr>
              <a:buClr>
                <a:schemeClr val="tx1"/>
              </a:buClr>
              <a:defRPr sz="2200"/>
            </a:lvl1pPr>
            <a:lvl2pPr>
              <a:buClr>
                <a:schemeClr val="tx1"/>
              </a:buClr>
              <a:defRPr sz="2200"/>
            </a:lvl2pPr>
            <a:lvl3pPr>
              <a:buClr>
                <a:schemeClr val="tx1"/>
              </a:buClr>
              <a:defRPr sz="2200"/>
            </a:lvl3pPr>
            <a:lvl4pPr>
              <a:buClr>
                <a:schemeClr val="tx1"/>
              </a:buClr>
              <a:defRPr sz="2200"/>
            </a:lvl4pPr>
            <a:lvl5pPr>
              <a:buClr>
                <a:schemeClr val="tx1"/>
              </a:buCl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&lt;title&gt;, &lt;date&gt; | Manatt, Phelps &amp; Phillips, LLP</a:t>
            </a:r>
          </a:p>
        </p:txBody>
      </p:sp>
    </p:spTree>
    <p:extLst>
      <p:ext uri="{BB962C8B-B14F-4D97-AF65-F5344CB8AC3E}">
        <p14:creationId xmlns:p14="http://schemas.microsoft.com/office/powerpoint/2010/main" val="534485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&lt;title&gt;, &lt;date&gt; | Manatt, Phelps &amp; Phillips, LLP</a:t>
            </a:r>
          </a:p>
        </p:txBody>
      </p:sp>
    </p:spTree>
    <p:extLst>
      <p:ext uri="{BB962C8B-B14F-4D97-AF65-F5344CB8AC3E}">
        <p14:creationId xmlns:p14="http://schemas.microsoft.com/office/powerpoint/2010/main" val="832692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CCD49D-F5FE-48E3-92B3-7DCDB812D2C0}"/>
              </a:ext>
            </a:extLst>
          </p:cNvPr>
          <p:cNvSpPr/>
          <p:nvPr userDrawn="1"/>
        </p:nvSpPr>
        <p:spPr bwMode="white">
          <a:xfrm>
            <a:off x="0" y="0"/>
            <a:ext cx="13817600" cy="13995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182880" tIns="91440" rIns="182880" bIns="91440" rtlCol="0" anchor="ctr" anchorCtr="0">
            <a:noAutofit/>
          </a:bodyPr>
          <a:lstStyle/>
          <a:p>
            <a:pPr algn="ctr" eaLnBrk="1" hangingPunct="1">
              <a:lnSpc>
                <a:spcPct val="125000"/>
              </a:lnSpc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0229A48D-D181-470A-AB71-DD87BD352A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907264" y="235755"/>
            <a:ext cx="457200" cy="59529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1"/>
          <a:lstStyle>
            <a:lvl1pPr defTabSz="719138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19138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19138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19138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19138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191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191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191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191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90000"/>
              </a:spcAft>
              <a:buClr>
                <a:srgbClr val="B2B2B2"/>
              </a:buClr>
              <a:buSzPct val="80000"/>
              <a:buFont typeface="Arial" charset="0"/>
              <a:buNone/>
            </a:pPr>
            <a:fld id="{FA2ECAE0-9562-42DD-8E8B-1D0537BF23DD}" type="slidenum">
              <a:rPr lang="en-US" altLang="en-US" sz="1600">
                <a:solidFill>
                  <a:schemeClr val="accent3"/>
                </a:solidFill>
                <a:latin typeface="+mn-lt"/>
                <a:cs typeface="Times New Roman" pitchFamily="18" charset="0"/>
              </a:rPr>
              <a:pPr algn="ctr" eaLnBrk="1" hangingPunct="1">
                <a:spcBef>
                  <a:spcPct val="50000"/>
                </a:spcBef>
                <a:spcAft>
                  <a:spcPct val="90000"/>
                </a:spcAft>
                <a:buClr>
                  <a:srgbClr val="B2B2B2"/>
                </a:buClr>
                <a:buSzPct val="80000"/>
                <a:buFont typeface="Arial" charset="0"/>
                <a:buNone/>
              </a:pPr>
              <a:t>‹#›</a:t>
            </a:fld>
            <a:endParaRPr lang="en-US" altLang="en-US" sz="1600" dirty="0">
              <a:solidFill>
                <a:schemeClr val="accent3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4CD5CF-9C64-42B9-AF58-29BF327708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&lt;title&gt;, &lt;date&gt; | Manatt, Phelps &amp; Phillips, LLP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7760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E5300-EABB-40F7-B105-90110BE4A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ltGray">
          <a:xfrm>
            <a:off x="453135" y="1368552"/>
            <a:ext cx="5029200" cy="72237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bIns="0" anchor="ctr" anchorCtr="0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628056" indent="0">
              <a:buNone/>
              <a:defRPr sz="2747" b="1"/>
            </a:lvl2pPr>
            <a:lvl3pPr marL="1256111" indent="0">
              <a:buNone/>
              <a:defRPr sz="2473" b="1"/>
            </a:lvl3pPr>
            <a:lvl4pPr marL="1884167" indent="0">
              <a:buNone/>
              <a:defRPr sz="2198" b="1"/>
            </a:lvl4pPr>
            <a:lvl5pPr marL="2512223" indent="0">
              <a:buNone/>
              <a:defRPr sz="2198" b="1"/>
            </a:lvl5pPr>
            <a:lvl6pPr marL="3140278" indent="0">
              <a:buNone/>
              <a:defRPr sz="2198" b="1"/>
            </a:lvl6pPr>
            <a:lvl7pPr marL="3768334" indent="0">
              <a:buNone/>
              <a:defRPr sz="2198" b="1"/>
            </a:lvl7pPr>
            <a:lvl8pPr marL="4396389" indent="0">
              <a:buNone/>
              <a:defRPr sz="2198" b="1"/>
            </a:lvl8pPr>
            <a:lvl9pPr marL="5024445" indent="0">
              <a:buNone/>
              <a:defRPr sz="2198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43DBAE-053D-4258-A0FE-5E05FECABC2D}"/>
              </a:ext>
            </a:extLst>
          </p:cNvPr>
          <p:cNvSpPr>
            <a:spLocks noGrp="1"/>
          </p:cNvSpPr>
          <p:nvPr>
            <p:ph sz="quarter" idx="11"/>
          </p:nvPr>
        </p:nvSpPr>
        <p:spPr bwMode="ltGray">
          <a:xfrm>
            <a:off x="453135" y="2094040"/>
            <a:ext cx="5029200" cy="4760912"/>
          </a:xfrm>
          <a:ln>
            <a:solidFill>
              <a:schemeClr val="accent1"/>
            </a:solidFill>
          </a:ln>
        </p:spPr>
        <p:txBody>
          <a:bodyPr tIns="9144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7D4495D-2ECE-45DF-8624-543229BB41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42000" y="1368552"/>
            <a:ext cx="2133600" cy="3011488"/>
          </a:xfrm>
        </p:spPr>
        <p:txBody>
          <a:bodyPr anchor="ctr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 bwMode="ltGray">
          <a:xfrm>
            <a:off x="8335269" y="1368552"/>
            <a:ext cx="4898132" cy="725488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bIns="0" anchor="ctr" anchorCtr="0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628056" indent="0">
              <a:buNone/>
              <a:defRPr sz="2747" b="1"/>
            </a:lvl2pPr>
            <a:lvl3pPr marL="1256111" indent="0">
              <a:buNone/>
              <a:defRPr sz="2473" b="1"/>
            </a:lvl3pPr>
            <a:lvl4pPr marL="1884167" indent="0">
              <a:buNone/>
              <a:defRPr sz="2198" b="1"/>
            </a:lvl4pPr>
            <a:lvl5pPr marL="2512223" indent="0">
              <a:buNone/>
              <a:defRPr sz="2198" b="1"/>
            </a:lvl5pPr>
            <a:lvl6pPr marL="3140278" indent="0">
              <a:buNone/>
              <a:defRPr sz="2198" b="1"/>
            </a:lvl6pPr>
            <a:lvl7pPr marL="3768334" indent="0">
              <a:buNone/>
              <a:defRPr sz="2198" b="1"/>
            </a:lvl7pPr>
            <a:lvl8pPr marL="4396389" indent="0">
              <a:buNone/>
              <a:defRPr sz="2198" b="1"/>
            </a:lvl8pPr>
            <a:lvl9pPr marL="5024445" indent="0">
              <a:buNone/>
              <a:defRPr sz="2198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B50EAD-E6C6-482A-91D7-F0B0856BA885}"/>
              </a:ext>
            </a:extLst>
          </p:cNvPr>
          <p:cNvSpPr>
            <a:spLocks noGrp="1"/>
          </p:cNvSpPr>
          <p:nvPr>
            <p:ph sz="quarter" idx="12"/>
          </p:nvPr>
        </p:nvSpPr>
        <p:spPr bwMode="ltGray">
          <a:xfrm>
            <a:off x="8335267" y="2094040"/>
            <a:ext cx="4898132" cy="2286000"/>
          </a:xfrm>
          <a:ln>
            <a:solidFill>
              <a:schemeClr val="accent2"/>
            </a:solidFill>
          </a:ln>
        </p:spPr>
        <p:txBody>
          <a:bodyPr tIns="9144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6506AF4-FCC7-40B6-92D8-FEA0F28A62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5842000" y="4721352"/>
            <a:ext cx="7391401" cy="725488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bIns="0" anchor="ctr" anchorCtr="0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628056" indent="0">
              <a:buNone/>
              <a:defRPr sz="2747" b="1"/>
            </a:lvl2pPr>
            <a:lvl3pPr marL="1256111" indent="0">
              <a:buNone/>
              <a:defRPr sz="2473" b="1"/>
            </a:lvl3pPr>
            <a:lvl4pPr marL="1884167" indent="0">
              <a:buNone/>
              <a:defRPr sz="2198" b="1"/>
            </a:lvl4pPr>
            <a:lvl5pPr marL="2512223" indent="0">
              <a:buNone/>
              <a:defRPr sz="2198" b="1"/>
            </a:lvl5pPr>
            <a:lvl6pPr marL="3140278" indent="0">
              <a:buNone/>
              <a:defRPr sz="2198" b="1"/>
            </a:lvl6pPr>
            <a:lvl7pPr marL="3768334" indent="0">
              <a:buNone/>
              <a:defRPr sz="2198" b="1"/>
            </a:lvl7pPr>
            <a:lvl8pPr marL="4396389" indent="0">
              <a:buNone/>
              <a:defRPr sz="2198" b="1"/>
            </a:lvl8pPr>
            <a:lvl9pPr marL="5024445" indent="0">
              <a:buNone/>
              <a:defRPr sz="2198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A344229-5E58-4BF6-A058-2EB615BBFB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42000" y="5529072"/>
            <a:ext cx="1325880" cy="1325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DFD8B8E-2EEC-451D-8D09-8CA0004A1156}"/>
              </a:ext>
            </a:extLst>
          </p:cNvPr>
          <p:cNvSpPr>
            <a:spLocks noGrp="1"/>
          </p:cNvSpPr>
          <p:nvPr>
            <p:ph sz="quarter" idx="16"/>
          </p:nvPr>
        </p:nvSpPr>
        <p:spPr bwMode="gray">
          <a:xfrm>
            <a:off x="7213600" y="5529072"/>
            <a:ext cx="2209800" cy="1325880"/>
          </a:xfrm>
        </p:spPr>
        <p:txBody>
          <a:bodyPr tIns="91440" bIns="0"/>
          <a:lstStyle>
            <a:lvl1pPr marL="0" indent="0">
              <a:buNone/>
              <a:defRPr sz="1800" b="1"/>
            </a:lvl1pPr>
            <a:lvl2pPr marL="0" indent="0">
              <a:buNone/>
              <a:defRPr sz="1600"/>
            </a:lvl2pPr>
            <a:lvl3pPr marL="0" indent="0">
              <a:buNone/>
              <a:defRPr sz="1400"/>
            </a:lvl3pPr>
            <a:lvl4pPr marL="1365250" indent="0">
              <a:buNone/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BBB729BD-7102-49C2-A797-D9CA33E9D9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51999" y="5529072"/>
            <a:ext cx="1325880" cy="1325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Content Placeholder 15">
            <a:extLst>
              <a:ext uri="{FF2B5EF4-FFF2-40B4-BE49-F238E27FC236}">
                <a16:creationId xmlns:a16="http://schemas.microsoft.com/office/drawing/2014/main" id="{723B0D1C-414E-409D-9A92-D4CE8A0A0032}"/>
              </a:ext>
            </a:extLst>
          </p:cNvPr>
          <p:cNvSpPr>
            <a:spLocks noGrp="1"/>
          </p:cNvSpPr>
          <p:nvPr>
            <p:ph sz="quarter" idx="18"/>
          </p:nvPr>
        </p:nvSpPr>
        <p:spPr bwMode="gray">
          <a:xfrm>
            <a:off x="11023599" y="5529072"/>
            <a:ext cx="2209800" cy="1325880"/>
          </a:xfrm>
        </p:spPr>
        <p:txBody>
          <a:bodyPr tIns="91440" bIns="0"/>
          <a:lstStyle>
            <a:lvl1pPr marL="0" indent="0">
              <a:buNone/>
              <a:defRPr sz="1800" b="1"/>
            </a:lvl1pPr>
            <a:lvl2pPr marL="0" indent="0">
              <a:buNone/>
              <a:defRPr sz="1600"/>
            </a:lvl2pPr>
            <a:lvl3pPr marL="0" indent="0">
              <a:buNone/>
              <a:defRPr sz="1400"/>
            </a:lvl3pPr>
            <a:lvl4pPr marL="1365250" indent="0">
              <a:buNone/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&lt;title&gt;, &lt;date&gt; | Manatt, Phelps &amp; Phillips, LLP</a:t>
            </a:r>
          </a:p>
        </p:txBody>
      </p:sp>
    </p:spTree>
    <p:extLst>
      <p:ext uri="{BB962C8B-B14F-4D97-AF65-F5344CB8AC3E}">
        <p14:creationId xmlns:p14="http://schemas.microsoft.com/office/powerpoint/2010/main" val="1891588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638D1-0F98-4F28-BD00-DE91E2444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ED3A38E0-CFD9-4B45-971D-DE06187B9E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3136" y="1368552"/>
            <a:ext cx="7498080" cy="2560320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E8F0EDD7-4429-4FBA-9C81-FCFE76B08555}"/>
              </a:ext>
            </a:extLst>
          </p:cNvPr>
          <p:cNvSpPr>
            <a:spLocks noGrp="1"/>
          </p:cNvSpPr>
          <p:nvPr>
            <p:ph sz="quarter" idx="13"/>
          </p:nvPr>
        </p:nvSpPr>
        <p:spPr bwMode="ltGray">
          <a:xfrm>
            <a:off x="453136" y="4191000"/>
            <a:ext cx="7498080" cy="2663952"/>
          </a:xfrm>
          <a:solidFill>
            <a:schemeClr val="accent1"/>
          </a:solidFill>
        </p:spPr>
        <p:txBody>
          <a:bodyPr lIns="182880" tIns="91440" rIns="182880" bIns="91440"/>
          <a:lstStyle>
            <a:lvl1pPr marL="0" indent="0">
              <a:buNone/>
              <a:defRPr lang="en-US" sz="2400" b="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buNone/>
              <a:defRPr lang="en-US" sz="2200" dirty="0" smtClean="0">
                <a:solidFill>
                  <a:schemeClr val="bg1"/>
                </a:solidFill>
                <a:latin typeface="+mn-lt"/>
              </a:defRPr>
            </a:lvl2pPr>
            <a:lvl3pPr marL="750888" indent="-342900">
              <a:defRPr lang="en-US" sz="2200" dirty="0" smtClean="0">
                <a:solidFill>
                  <a:schemeClr val="tx1"/>
                </a:solidFill>
                <a:latin typeface="+mn-lt"/>
              </a:defRPr>
            </a:lvl3pPr>
            <a:lvl4pPr marL="1085900" indent="0">
              <a:buNone/>
              <a:defRPr sz="2200"/>
            </a:lvl4pPr>
            <a:lvl5pPr>
              <a:defRPr sz="2200"/>
            </a:lvl5pPr>
          </a:lstStyle>
          <a:p>
            <a:pPr marL="0" lvl="0" indent="0" algn="l" defTabSz="1019222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1019222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/>
              <a:t>Second level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4F711279-8E5F-42B3-9D98-07E7DF6BE76B}"/>
              </a:ext>
            </a:extLst>
          </p:cNvPr>
          <p:cNvSpPr>
            <a:spLocks noGrp="1"/>
          </p:cNvSpPr>
          <p:nvPr>
            <p:ph sz="quarter" idx="11"/>
          </p:nvPr>
        </p:nvSpPr>
        <p:spPr bwMode="ltGray">
          <a:xfrm>
            <a:off x="8198104" y="1368552"/>
            <a:ext cx="5166360" cy="5486400"/>
          </a:xfrm>
          <a:solidFill>
            <a:schemeClr val="bg1"/>
          </a:solidFill>
        </p:spPr>
        <p:txBody>
          <a:bodyPr lIns="182880" tIns="91440" rIns="182880" bIns="91440"/>
          <a:lstStyle>
            <a:lvl1pPr marL="0" indent="0">
              <a:buNone/>
              <a:defRPr sz="2400" b="1"/>
            </a:lvl1pPr>
            <a:lvl2pPr marL="457200" indent="-296863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200"/>
            </a:lvl2pPr>
            <a:lvl3pPr marL="914400" indent="-282575">
              <a:spcBef>
                <a:spcPts val="600"/>
              </a:spcBef>
              <a:buClr>
                <a:schemeClr val="accent2"/>
              </a:buClr>
              <a:buFont typeface="Calibri" panose="020F0502020204030204" pitchFamily="34" charset="0"/>
              <a:buChar char="—"/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7B55BE-3053-4769-9B4C-88ED69B9DC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&lt;title&gt;, &lt;date&gt; | Manatt, Phelps &amp; Phillips, LLP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69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47E1DF-9BDB-4039-A07F-74800A71C1C5}"/>
              </a:ext>
            </a:extLst>
          </p:cNvPr>
          <p:cNvSpPr/>
          <p:nvPr userDrawn="1"/>
        </p:nvSpPr>
        <p:spPr bwMode="gray">
          <a:xfrm>
            <a:off x="0" y="4724400"/>
            <a:ext cx="13817600" cy="304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lIns="91440" tIns="91440" rIns="91440" bIns="91440" rtlCol="0" anchor="ctr" anchorCtr="0">
            <a:noAutofit/>
          </a:bodyPr>
          <a:lstStyle/>
          <a:p>
            <a:pPr algn="ctr" eaLnBrk="1" hangingPunct="1"/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77B5FE-E347-4F82-8A69-45C7B59D6F0F}"/>
              </a:ext>
            </a:extLst>
          </p:cNvPr>
          <p:cNvSpPr/>
          <p:nvPr userDrawn="1"/>
        </p:nvSpPr>
        <p:spPr bwMode="ltGray">
          <a:xfrm>
            <a:off x="0" y="4648200"/>
            <a:ext cx="138176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91440" tIns="91440" rIns="91440" bIns="91440" rtlCol="0" anchor="ctr" anchorCtr="0">
            <a:noAutofit/>
          </a:bodyPr>
          <a:lstStyle/>
          <a:p>
            <a:pPr algn="ctr" eaLnBrk="1" hangingPunct="1"/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107A3B-9E99-43BD-A6B5-531D930B3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0736826" y="-1"/>
            <a:ext cx="2469686" cy="115584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9B0BA5D-2B56-4EA3-8A08-BD36132A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0" y="3466010"/>
            <a:ext cx="12409501" cy="841512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0277525-C08C-4E91-8647-DB2D976DEC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4050" y="5212080"/>
            <a:ext cx="12409501" cy="1801368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2"/>
                </a:solidFill>
              </a:defRPr>
            </a:lvl1pPr>
            <a:lvl2pPr marL="0" indent="0" algn="l">
              <a:spcBef>
                <a:spcPts val="1200"/>
              </a:spcBef>
              <a:buNone/>
              <a:defRPr sz="2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&lt;date&gt;</a:t>
            </a:r>
          </a:p>
          <a:p>
            <a:pPr lvl="1"/>
            <a:r>
              <a:rPr lang="en-US" dirty="0"/>
              <a:t>&lt;presenter&gt;</a:t>
            </a:r>
          </a:p>
        </p:txBody>
      </p:sp>
    </p:spTree>
    <p:extLst>
      <p:ext uri="{BB962C8B-B14F-4D97-AF65-F5344CB8AC3E}">
        <p14:creationId xmlns:p14="http://schemas.microsoft.com/office/powerpoint/2010/main" val="3826914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11D1-B8AB-49C8-B044-DEB860534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749DEEA1-037B-46C2-8126-B6D0C29209A7}"/>
              </a:ext>
            </a:extLst>
          </p:cNvPr>
          <p:cNvSpPr>
            <a:spLocks noGrp="1"/>
          </p:cNvSpPr>
          <p:nvPr>
            <p:ph sz="quarter" idx="13"/>
          </p:nvPr>
        </p:nvSpPr>
        <p:spPr bwMode="ltGray">
          <a:xfrm>
            <a:off x="453135" y="1368552"/>
            <a:ext cx="8869680" cy="2743200"/>
          </a:xfrm>
          <a:solidFill>
            <a:schemeClr val="accent1"/>
          </a:solidFill>
        </p:spPr>
        <p:txBody>
          <a:bodyPr lIns="182880" tIns="91440" rIns="182880" bIns="91440"/>
          <a:lstStyle>
            <a:lvl1pPr marL="0" indent="0">
              <a:buNone/>
              <a:defRPr lang="en-US" sz="2400" b="1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buNone/>
              <a:defRPr lang="en-US" sz="2000" dirty="0" smtClean="0">
                <a:solidFill>
                  <a:schemeClr val="bg1"/>
                </a:solidFill>
                <a:latin typeface="+mn-lt"/>
              </a:defRPr>
            </a:lvl2pPr>
            <a:lvl3pPr marL="750888" indent="-342900">
              <a:defRPr lang="en-US" sz="2200" dirty="0" smtClean="0">
                <a:solidFill>
                  <a:schemeClr val="tx1"/>
                </a:solidFill>
                <a:latin typeface="+mn-lt"/>
              </a:defRPr>
            </a:lvl3pPr>
            <a:lvl4pPr marL="1085900" indent="0">
              <a:buNone/>
              <a:defRPr sz="2200"/>
            </a:lvl4pPr>
            <a:lvl5pPr>
              <a:defRPr sz="2200"/>
            </a:lvl5pPr>
          </a:lstStyle>
          <a:p>
            <a:pPr marL="0" lvl="0" indent="0" algn="l" defTabSz="1019222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1019222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/>
              <a:t>Second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D7A66D-2EAA-4CA7-BCA5-933E3AC44D5C}"/>
              </a:ext>
            </a:extLst>
          </p:cNvPr>
          <p:cNvSpPr>
            <a:spLocks noGrp="1"/>
          </p:cNvSpPr>
          <p:nvPr>
            <p:ph sz="quarter" idx="11"/>
          </p:nvPr>
        </p:nvSpPr>
        <p:spPr bwMode="gray">
          <a:xfrm>
            <a:off x="453133" y="4372515"/>
            <a:ext cx="8869680" cy="504285"/>
          </a:xfrm>
          <a:solidFill>
            <a:schemeClr val="accent5"/>
          </a:solidFill>
        </p:spPr>
        <p:txBody>
          <a:bodyPr lIns="182880" tIns="91440" rIns="182880" bIns="91440"/>
          <a:lstStyle>
            <a:lvl1pPr marL="0" indent="0">
              <a:buNone/>
              <a:defRPr sz="2400" b="1"/>
            </a:lvl1pPr>
            <a:lvl2pPr marL="296863" indent="-296863">
              <a:spcBef>
                <a:spcPts val="1200"/>
              </a:spcBef>
              <a:buFont typeface="Wingdings" panose="05000000000000000000" pitchFamily="2" charset="2"/>
              <a:buChar char="§"/>
              <a:defRPr sz="2200"/>
            </a:lvl2pPr>
            <a:lvl3pPr marL="690563" indent="-282575">
              <a:spcBef>
                <a:spcPts val="600"/>
              </a:spcBef>
              <a:buFont typeface="Calibri" panose="020F0502020204030204" pitchFamily="34" charset="0"/>
              <a:buChar char="—"/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2148383-EFD9-45D3-B240-105C468C44B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 bwMode="gray">
          <a:xfrm>
            <a:off x="453133" y="4876800"/>
            <a:ext cx="8869680" cy="1978152"/>
          </a:xfrm>
          <a:solidFill>
            <a:schemeClr val="accent5"/>
          </a:solidFill>
        </p:spPr>
        <p:txBody>
          <a:bodyPr lIns="182880" tIns="91440" rIns="182880" bIns="91440" numCol="2" spcCol="182880"/>
          <a:lstStyle>
            <a:lvl1pPr marL="514350" indent="-342900">
              <a:buClr>
                <a:schemeClr val="tx1"/>
              </a:buClr>
              <a:buFont typeface="Wingdings" panose="05000000000000000000" pitchFamily="2" charset="2"/>
              <a:buChar char="§"/>
              <a:defRPr sz="2000" b="0"/>
            </a:lvl1pPr>
            <a:lvl2pPr marL="971550" indent="-296863">
              <a:spcBef>
                <a:spcPts val="600"/>
              </a:spcBef>
              <a:buClrTx/>
              <a:buFont typeface="Calibri" panose="020F0502020204030204" pitchFamily="34" charset="0"/>
              <a:buChar char="–"/>
              <a:defRPr sz="2000"/>
            </a:lvl2pPr>
            <a:lvl3pPr marL="914400" indent="-282575">
              <a:spcBef>
                <a:spcPts val="600"/>
              </a:spcBef>
              <a:buFont typeface="Calibri" panose="020F0502020204030204" pitchFamily="34" charset="0"/>
              <a:buChar char="—"/>
              <a:defRPr sz="20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5AABE914-95F3-437E-8BEA-D47648F5D8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23984" y="1368552"/>
            <a:ext cx="3840480" cy="5486400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32F11-FDF6-4AB7-B5A6-D5B5E85C76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&lt;title&gt;, &lt;date&gt; | Manatt, Phelps &amp; Phillips, LLP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8529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E4229-4852-464B-817A-DC05D7616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1">
            <a:extLst>
              <a:ext uri="{FF2B5EF4-FFF2-40B4-BE49-F238E27FC236}">
                <a16:creationId xmlns:a16="http://schemas.microsoft.com/office/drawing/2014/main" id="{308EDE5B-A42C-40BF-BAAD-E36301EC9B4F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53136" y="1368552"/>
            <a:ext cx="2011680" cy="2011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18">
            <a:extLst>
              <a:ext uri="{FF2B5EF4-FFF2-40B4-BE49-F238E27FC236}">
                <a16:creationId xmlns:a16="http://schemas.microsoft.com/office/drawing/2014/main" id="{482083BD-B86D-44EE-BE4F-CB5A1B131B66}"/>
              </a:ext>
            </a:extLst>
          </p:cNvPr>
          <p:cNvSpPr>
            <a:spLocks noGrp="1"/>
          </p:cNvSpPr>
          <p:nvPr>
            <p:ph sz="quarter" idx="21"/>
          </p:nvPr>
        </p:nvSpPr>
        <p:spPr bwMode="gray">
          <a:xfrm>
            <a:off x="2469386" y="1368552"/>
            <a:ext cx="4297680" cy="2011680"/>
          </a:xfrm>
        </p:spPr>
        <p:txBody>
          <a:bodyPr lIns="201168" tIns="137160" rIns="45720" bIns="45720"/>
          <a:lstStyle>
            <a:lvl1pPr marL="0" indent="0">
              <a:spcAft>
                <a:spcPts val="0"/>
              </a:spcAft>
              <a:buNone/>
              <a:defRPr sz="2200" b="1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600"/>
              </a:spcBef>
              <a:spcAft>
                <a:spcPts val="0"/>
              </a:spcAft>
              <a:buNone/>
              <a:defRPr sz="2000" baseline="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727FEECD-F2A5-4272-B531-A932E57941AC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6872224" y="1368552"/>
            <a:ext cx="6492240" cy="2011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137161" tIns="137161" rIns="137161" bIns="137161"/>
          <a:lstStyle>
            <a:lvl1pPr marL="111125" indent="-111125" defTabSz="1017588" eaLnBrk="0" hangingPunct="0">
              <a:lnSpc>
                <a:spcPts val="2200"/>
              </a:lnSpc>
              <a:spcAft>
                <a:spcPct val="50000"/>
              </a:spcAft>
              <a:buClr>
                <a:schemeClr val="tx2"/>
              </a:buClr>
              <a:buFont typeface="Wingdings" pitchFamily="2" charset="2"/>
              <a:defRPr sz="2000" b="1">
                <a:solidFill>
                  <a:srgbClr val="00A5E0"/>
                </a:solidFill>
                <a:latin typeface="Arial" charset="0"/>
                <a:ea typeface="ヒラギノ角ゴ Pro W3" charset="-128"/>
              </a:defRPr>
            </a:lvl1pPr>
            <a:lvl2pPr marL="742950" indent="-285750" defTabSz="1017588" eaLnBrk="0" hangingPunct="0">
              <a:spcAft>
                <a:spcPct val="50000"/>
              </a:spcAft>
              <a:buClr>
                <a:srgbClr val="215C6E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defTabSz="1017588" eaLnBrk="0" hangingPunct="0">
              <a:spcAft>
                <a:spcPts val="963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17588" eaLnBrk="0" hangingPunct="0">
              <a:spcAft>
                <a:spcPct val="50000"/>
              </a:spcAft>
              <a:buClr>
                <a:srgbClr val="F2B623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17588" eaLnBrk="0" hangingPunct="0">
              <a:spcAft>
                <a:spcPct val="50000"/>
              </a:spcAft>
              <a:buClr>
                <a:schemeClr val="tx2"/>
              </a:buClr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Tx/>
              <a:buNone/>
            </a:pPr>
            <a:r>
              <a:rPr lang="en-US" altLang="en-US" sz="2000" baseline="0" dirty="0">
                <a:solidFill>
                  <a:schemeClr val="bg1"/>
                </a:solidFill>
                <a:latin typeface="+mn-lt"/>
                <a:ea typeface="MS PGothic" pitchFamily="34" charset="-128"/>
              </a:rPr>
              <a:t>Education</a:t>
            </a:r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7D6C6898-B273-4240-A590-E0FD5AAC908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ltGray">
          <a:xfrm>
            <a:off x="6872224" y="1878935"/>
            <a:ext cx="6492240" cy="1501297"/>
          </a:xfrm>
          <a:noFill/>
        </p:spPr>
        <p:txBody>
          <a:bodyPr lIns="274320" bIns="137160"/>
          <a:lstStyle>
            <a:lvl1pPr marL="174625" indent="-1746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62FCF4-D717-4AE6-BFC5-AA2A7A5ADA25}"/>
              </a:ext>
            </a:extLst>
          </p:cNvPr>
          <p:cNvSpPr/>
          <p:nvPr userDrawn="1"/>
        </p:nvSpPr>
        <p:spPr bwMode="ltGray">
          <a:xfrm>
            <a:off x="453136" y="3656089"/>
            <a:ext cx="12911328" cy="3931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137160" tIns="0" rIns="137160" bIns="0" rtlCol="0" anchor="ctr" anchorCtr="0">
            <a:noAutofit/>
          </a:bodyPr>
          <a:lstStyle/>
          <a:p>
            <a:pPr algn="l" eaLnBrk="1" hangingPunct="1">
              <a:lnSpc>
                <a:spcPts val="2200"/>
              </a:lnSpc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About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1B409EAD-6130-463B-AF05-5D5CF251D3E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36" y="4114800"/>
            <a:ext cx="12911328" cy="2743200"/>
          </a:xfrm>
        </p:spPr>
        <p:txBody>
          <a:bodyPr lIns="137160" tIns="0" rIns="137160" bIns="0" numCol="2" spcCol="274320"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1pPr>
            <a:lvl2pPr marL="279400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F12D15-6E35-4E18-B2AC-906E0AE449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&lt;title&gt;, &lt;date&gt; | Manatt, Phelps &amp; Phillips, LLP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8150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CC230-6D18-4C91-AFD4-F185FEDBC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1">
            <a:extLst>
              <a:ext uri="{FF2B5EF4-FFF2-40B4-BE49-F238E27FC236}">
                <a16:creationId xmlns:a16="http://schemas.microsoft.com/office/drawing/2014/main" id="{DCC3CE8B-B18D-4AAB-98CA-1B44DF47F1B3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53136" y="1371600"/>
            <a:ext cx="2011680" cy="2011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5FDEB04C-9BEF-42F3-B22F-2EAD3857055B}"/>
              </a:ext>
            </a:extLst>
          </p:cNvPr>
          <p:cNvSpPr>
            <a:spLocks noGrp="1"/>
          </p:cNvSpPr>
          <p:nvPr>
            <p:ph sz="quarter" idx="21"/>
          </p:nvPr>
        </p:nvSpPr>
        <p:spPr bwMode="gray">
          <a:xfrm>
            <a:off x="2468880" y="1371600"/>
            <a:ext cx="4292736" cy="2008503"/>
          </a:xfrm>
        </p:spPr>
        <p:txBody>
          <a:bodyPr lIns="201168" tIns="137160" rIns="45720" bIns="45720"/>
          <a:lstStyle>
            <a:lvl1pPr marL="0" indent="0">
              <a:spcAft>
                <a:spcPts val="0"/>
              </a:spcAft>
              <a:buNone/>
              <a:defRPr sz="2200" b="1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600"/>
              </a:spcBef>
              <a:spcAft>
                <a:spcPts val="0"/>
              </a:spcAft>
              <a:buNone/>
              <a:defRPr sz="2000" baseline="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7F3C0D-1D62-4855-A103-542EE59AA20B}"/>
              </a:ext>
            </a:extLst>
          </p:cNvPr>
          <p:cNvSpPr/>
          <p:nvPr userDrawn="1"/>
        </p:nvSpPr>
        <p:spPr bwMode="ltGray">
          <a:xfrm>
            <a:off x="453136" y="3656089"/>
            <a:ext cx="6309360" cy="3931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137160" tIns="0" rIns="137160" bIns="0" rtlCol="0" anchor="ctr" anchorCtr="0">
            <a:noAutofit/>
          </a:bodyPr>
          <a:lstStyle/>
          <a:p>
            <a:pPr algn="l" eaLnBrk="1" hangingPunct="1">
              <a:lnSpc>
                <a:spcPts val="2200"/>
              </a:lnSpc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About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C2AF2E45-F660-4FAC-B036-8D717DC0AED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36" y="4114800"/>
            <a:ext cx="6309360" cy="2743200"/>
          </a:xfrm>
        </p:spPr>
        <p:txBody>
          <a:bodyPr lIns="137160" tIns="0" rIns="137160" bIns="0" numCol="1" spcCol="274320"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1pPr>
            <a:lvl2pPr marL="279400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Picture Placeholder 21">
            <a:extLst>
              <a:ext uri="{FF2B5EF4-FFF2-40B4-BE49-F238E27FC236}">
                <a16:creationId xmlns:a16="http://schemas.microsoft.com/office/drawing/2014/main" id="{D239018D-442E-4025-923C-1C574DA2BA0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59168" y="1371600"/>
            <a:ext cx="2011680" cy="2011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Content Placeholder 18">
            <a:extLst>
              <a:ext uri="{FF2B5EF4-FFF2-40B4-BE49-F238E27FC236}">
                <a16:creationId xmlns:a16="http://schemas.microsoft.com/office/drawing/2014/main" id="{5F144146-C893-4C15-925C-707FA650AD7D}"/>
              </a:ext>
            </a:extLst>
          </p:cNvPr>
          <p:cNvSpPr>
            <a:spLocks noGrp="1"/>
          </p:cNvSpPr>
          <p:nvPr>
            <p:ph sz="quarter" idx="27"/>
          </p:nvPr>
        </p:nvSpPr>
        <p:spPr bwMode="gray">
          <a:xfrm>
            <a:off x="9071728" y="1371600"/>
            <a:ext cx="4292736" cy="2008503"/>
          </a:xfrm>
        </p:spPr>
        <p:txBody>
          <a:bodyPr lIns="201168" tIns="137160" rIns="45720" bIns="45720"/>
          <a:lstStyle>
            <a:lvl1pPr marL="0" indent="0">
              <a:spcAft>
                <a:spcPts val="0"/>
              </a:spcAft>
              <a:buNone/>
              <a:defRPr sz="2200" b="1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600"/>
              </a:spcBef>
              <a:spcAft>
                <a:spcPts val="0"/>
              </a:spcAft>
              <a:buNone/>
              <a:defRPr sz="2000" baseline="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4ECF36-CBEF-490C-AC43-6FABB712AE65}"/>
              </a:ext>
            </a:extLst>
          </p:cNvPr>
          <p:cNvSpPr/>
          <p:nvPr userDrawn="1"/>
        </p:nvSpPr>
        <p:spPr bwMode="ltGray">
          <a:xfrm>
            <a:off x="7055104" y="3656089"/>
            <a:ext cx="6309360" cy="3931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137160" tIns="0" rIns="137160" bIns="0" rtlCol="0" anchor="ctr" anchorCtr="0">
            <a:noAutofit/>
          </a:bodyPr>
          <a:lstStyle/>
          <a:p>
            <a:pPr algn="l" eaLnBrk="1" hangingPunct="1">
              <a:lnSpc>
                <a:spcPts val="2200"/>
              </a:lnSpc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About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745E0224-15EF-4893-9386-CBD10EF6A25E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055104" y="4114800"/>
            <a:ext cx="6309360" cy="2743200"/>
          </a:xfrm>
        </p:spPr>
        <p:txBody>
          <a:bodyPr lIns="137160" tIns="0" rIns="137160" bIns="0" numCol="1" spcCol="274320"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1pPr>
            <a:lvl2pPr marL="279400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88F56A-F396-4728-A977-11ADB0011D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&lt;title&gt;, &lt;date&gt; | Manatt, Phelps &amp; Phillips, LLP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4686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CC230-6D18-4C91-AFD4-F185FEDBC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1">
            <a:extLst>
              <a:ext uri="{FF2B5EF4-FFF2-40B4-BE49-F238E27FC236}">
                <a16:creationId xmlns:a16="http://schemas.microsoft.com/office/drawing/2014/main" id="{DCC3CE8B-B18D-4AAB-98CA-1B44DF47F1B3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53136" y="1371600"/>
            <a:ext cx="2011680" cy="2011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5FDEB04C-9BEF-42F3-B22F-2EAD3857055B}"/>
              </a:ext>
            </a:extLst>
          </p:cNvPr>
          <p:cNvSpPr>
            <a:spLocks noGrp="1"/>
          </p:cNvSpPr>
          <p:nvPr>
            <p:ph sz="quarter" idx="21"/>
          </p:nvPr>
        </p:nvSpPr>
        <p:spPr bwMode="gray">
          <a:xfrm>
            <a:off x="2471130" y="1371600"/>
            <a:ext cx="1993392" cy="2008503"/>
          </a:xfrm>
        </p:spPr>
        <p:txBody>
          <a:bodyPr lIns="201168" tIns="137160" rIns="45720" bIns="4572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600"/>
              </a:spcBef>
              <a:spcAft>
                <a:spcPts val="0"/>
              </a:spcAft>
              <a:buNone/>
              <a:defRPr sz="1600" baseline="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7F3C0D-1D62-4855-A103-542EE59AA20B}"/>
              </a:ext>
            </a:extLst>
          </p:cNvPr>
          <p:cNvSpPr/>
          <p:nvPr userDrawn="1"/>
        </p:nvSpPr>
        <p:spPr bwMode="ltGray">
          <a:xfrm>
            <a:off x="453136" y="3656089"/>
            <a:ext cx="4014216" cy="3931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137160" tIns="0" rIns="137160" bIns="0" rtlCol="0" anchor="ctr" anchorCtr="0">
            <a:noAutofit/>
          </a:bodyPr>
          <a:lstStyle/>
          <a:p>
            <a:pPr algn="l" eaLnBrk="1" hangingPunct="1">
              <a:lnSpc>
                <a:spcPts val="2200"/>
              </a:lnSpc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About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C2AF2E45-F660-4FAC-B036-8D717DC0AED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36" y="4114800"/>
            <a:ext cx="4014216" cy="2743200"/>
          </a:xfrm>
        </p:spPr>
        <p:txBody>
          <a:bodyPr lIns="137160" tIns="0" rIns="137160" bIns="0" numCol="1" spcCol="274320"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1pPr>
            <a:lvl2pPr marL="279400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Picture Placeholder 21">
            <a:extLst>
              <a:ext uri="{FF2B5EF4-FFF2-40B4-BE49-F238E27FC236}">
                <a16:creationId xmlns:a16="http://schemas.microsoft.com/office/drawing/2014/main" id="{A5E998AD-BDFC-4848-974A-48DA8E048CA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804365" y="1371600"/>
            <a:ext cx="2011680" cy="2011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Content Placeholder 18">
            <a:extLst>
              <a:ext uri="{FF2B5EF4-FFF2-40B4-BE49-F238E27FC236}">
                <a16:creationId xmlns:a16="http://schemas.microsoft.com/office/drawing/2014/main" id="{53FCBEA1-A5D9-483D-A792-87ADB299185A}"/>
              </a:ext>
            </a:extLst>
          </p:cNvPr>
          <p:cNvSpPr>
            <a:spLocks noGrp="1"/>
          </p:cNvSpPr>
          <p:nvPr>
            <p:ph sz="quarter" idx="30"/>
          </p:nvPr>
        </p:nvSpPr>
        <p:spPr bwMode="gray">
          <a:xfrm>
            <a:off x="6822359" y="1371600"/>
            <a:ext cx="1993392" cy="2008503"/>
          </a:xfrm>
        </p:spPr>
        <p:txBody>
          <a:bodyPr lIns="201168" tIns="137160" rIns="45720" bIns="4572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600"/>
              </a:spcBef>
              <a:spcAft>
                <a:spcPts val="0"/>
              </a:spcAft>
              <a:buNone/>
              <a:defRPr sz="1600" baseline="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4ECF36-CBEF-490C-AC43-6FABB712AE65}"/>
              </a:ext>
            </a:extLst>
          </p:cNvPr>
          <p:cNvSpPr/>
          <p:nvPr userDrawn="1"/>
        </p:nvSpPr>
        <p:spPr bwMode="ltGray">
          <a:xfrm>
            <a:off x="4804365" y="3656089"/>
            <a:ext cx="4014216" cy="3931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137160" tIns="0" rIns="137160" bIns="0" rtlCol="0" anchor="ctr" anchorCtr="0">
            <a:noAutofit/>
          </a:bodyPr>
          <a:lstStyle/>
          <a:p>
            <a:pPr algn="l" eaLnBrk="1" hangingPunct="1">
              <a:lnSpc>
                <a:spcPts val="2200"/>
              </a:lnSpc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About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745E0224-15EF-4893-9386-CBD10EF6A25E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804365" y="4114800"/>
            <a:ext cx="4014216" cy="2743200"/>
          </a:xfrm>
        </p:spPr>
        <p:txBody>
          <a:bodyPr lIns="137160" tIns="0" rIns="137160" bIns="0" numCol="1" spcCol="274320"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1pPr>
            <a:lvl2pPr marL="279400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D58BE6FE-6398-4F33-B6AB-1379EB34657F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9155594" y="1371600"/>
            <a:ext cx="2011680" cy="2011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Content Placeholder 18">
            <a:extLst>
              <a:ext uri="{FF2B5EF4-FFF2-40B4-BE49-F238E27FC236}">
                <a16:creationId xmlns:a16="http://schemas.microsoft.com/office/drawing/2014/main" id="{F8DD094E-2A86-4FA3-A6AF-D629528ED38A}"/>
              </a:ext>
            </a:extLst>
          </p:cNvPr>
          <p:cNvSpPr>
            <a:spLocks noGrp="1"/>
          </p:cNvSpPr>
          <p:nvPr>
            <p:ph sz="quarter" idx="32"/>
          </p:nvPr>
        </p:nvSpPr>
        <p:spPr bwMode="gray">
          <a:xfrm>
            <a:off x="11173588" y="1371600"/>
            <a:ext cx="1993392" cy="2008503"/>
          </a:xfrm>
        </p:spPr>
        <p:txBody>
          <a:bodyPr lIns="201168" tIns="137160" rIns="45720" bIns="4572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600"/>
              </a:spcBef>
              <a:spcAft>
                <a:spcPts val="0"/>
              </a:spcAft>
              <a:buNone/>
              <a:defRPr sz="1600" baseline="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B60D16-8DDA-4CF4-AEF4-FD74722E5F6F}"/>
              </a:ext>
            </a:extLst>
          </p:cNvPr>
          <p:cNvSpPr/>
          <p:nvPr userDrawn="1"/>
        </p:nvSpPr>
        <p:spPr bwMode="ltGray">
          <a:xfrm>
            <a:off x="9160617" y="3656089"/>
            <a:ext cx="4014216" cy="3931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137160" tIns="0" rIns="137160" bIns="0" rtlCol="0" anchor="ctr" anchorCtr="0">
            <a:noAutofit/>
          </a:bodyPr>
          <a:lstStyle/>
          <a:p>
            <a:pPr algn="l" eaLnBrk="1" hangingPunct="1">
              <a:lnSpc>
                <a:spcPts val="2200"/>
              </a:lnSpc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About</a:t>
            </a:r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B310F416-872E-4B18-B891-CA584AC4DD39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160617" y="4114800"/>
            <a:ext cx="4014216" cy="2743200"/>
          </a:xfrm>
        </p:spPr>
        <p:txBody>
          <a:bodyPr lIns="137160" tIns="0" rIns="137160" bIns="0" numCol="1" spcCol="274320"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1pPr>
            <a:lvl2pPr marL="279400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88F56A-F396-4728-A977-11ADB0011D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&lt;title&gt;, &lt;date&gt; | Manatt, Phelps &amp; Phillips, LLP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334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CC230-6D18-4C91-AFD4-F185FEDBC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1">
            <a:extLst>
              <a:ext uri="{FF2B5EF4-FFF2-40B4-BE49-F238E27FC236}">
                <a16:creationId xmlns:a16="http://schemas.microsoft.com/office/drawing/2014/main" id="{DCC3CE8B-B18D-4AAB-98CA-1B44DF47F1B3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53136" y="1371600"/>
            <a:ext cx="1353312" cy="1353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5FDEB04C-9BEF-42F3-B22F-2EAD3857055B}"/>
              </a:ext>
            </a:extLst>
          </p:cNvPr>
          <p:cNvSpPr>
            <a:spLocks noGrp="1"/>
          </p:cNvSpPr>
          <p:nvPr>
            <p:ph sz="quarter" idx="21"/>
          </p:nvPr>
        </p:nvSpPr>
        <p:spPr bwMode="gray">
          <a:xfrm>
            <a:off x="453135" y="2725879"/>
            <a:ext cx="2761487" cy="1486457"/>
          </a:xfrm>
        </p:spPr>
        <p:txBody>
          <a:bodyPr lIns="201168" tIns="137160" rIns="45720" bIns="4572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800" b="1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7F3C0D-1D62-4855-A103-542EE59AA20B}"/>
              </a:ext>
            </a:extLst>
          </p:cNvPr>
          <p:cNvSpPr/>
          <p:nvPr userDrawn="1"/>
        </p:nvSpPr>
        <p:spPr bwMode="ltGray">
          <a:xfrm>
            <a:off x="453136" y="4288536"/>
            <a:ext cx="2761488" cy="2834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137160" tIns="0" rIns="137160" bIns="0" rtlCol="0" anchor="ctr" anchorCtr="0">
            <a:noAutofit/>
          </a:bodyPr>
          <a:lstStyle/>
          <a:p>
            <a:pPr algn="l" eaLnBrk="1" hangingPunct="1">
              <a:lnSpc>
                <a:spcPts val="2200"/>
              </a:lnSpc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About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C2AF2E45-F660-4FAC-B036-8D717DC0AED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36" y="4648200"/>
            <a:ext cx="2761488" cy="2209800"/>
          </a:xfrm>
        </p:spPr>
        <p:txBody>
          <a:bodyPr lIns="137160" tIns="0" rIns="137160" bIns="0" numCol="1" spcCol="274320"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1pPr>
            <a:lvl2pPr marL="279400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Picture Placeholder 21">
            <a:extLst>
              <a:ext uri="{FF2B5EF4-FFF2-40B4-BE49-F238E27FC236}">
                <a16:creationId xmlns:a16="http://schemas.microsoft.com/office/drawing/2014/main" id="{934DC906-D9EB-49B6-BC63-B90E8C7C74AE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49379" y="1371600"/>
            <a:ext cx="1353312" cy="1353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Content Placeholder 18">
            <a:extLst>
              <a:ext uri="{FF2B5EF4-FFF2-40B4-BE49-F238E27FC236}">
                <a16:creationId xmlns:a16="http://schemas.microsoft.com/office/drawing/2014/main" id="{44E066E7-D3AB-4900-9E78-B3894C1F94CC}"/>
              </a:ext>
            </a:extLst>
          </p:cNvPr>
          <p:cNvSpPr>
            <a:spLocks noGrp="1"/>
          </p:cNvSpPr>
          <p:nvPr>
            <p:ph sz="quarter" idx="32"/>
          </p:nvPr>
        </p:nvSpPr>
        <p:spPr bwMode="gray">
          <a:xfrm>
            <a:off x="3749379" y="2725879"/>
            <a:ext cx="2761487" cy="1486457"/>
          </a:xfrm>
        </p:spPr>
        <p:txBody>
          <a:bodyPr lIns="201168" tIns="137160" rIns="45720" bIns="4572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800" b="1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4ECF36-CBEF-490C-AC43-6FABB712AE65}"/>
              </a:ext>
            </a:extLst>
          </p:cNvPr>
          <p:cNvSpPr/>
          <p:nvPr userDrawn="1"/>
        </p:nvSpPr>
        <p:spPr bwMode="ltGray">
          <a:xfrm>
            <a:off x="3749379" y="4288536"/>
            <a:ext cx="2761488" cy="2834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137160" tIns="0" rIns="137160" bIns="0" rtlCol="0" anchor="ctr" anchorCtr="0">
            <a:noAutofit/>
          </a:bodyPr>
          <a:lstStyle/>
          <a:p>
            <a:pPr algn="l" eaLnBrk="1" hangingPunct="1">
              <a:lnSpc>
                <a:spcPts val="2200"/>
              </a:lnSpc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About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745E0224-15EF-4893-9386-CBD10EF6A25E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749379" y="4648200"/>
            <a:ext cx="2761488" cy="2209800"/>
          </a:xfrm>
        </p:spPr>
        <p:txBody>
          <a:bodyPr lIns="137160" tIns="0" rIns="137160" bIns="0" numCol="1" spcCol="274320"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1pPr>
            <a:lvl2pPr marL="279400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Picture Placeholder 21">
            <a:extLst>
              <a:ext uri="{FF2B5EF4-FFF2-40B4-BE49-F238E27FC236}">
                <a16:creationId xmlns:a16="http://schemas.microsoft.com/office/drawing/2014/main" id="{4FCEB84A-3139-4156-83A1-93695B1C671D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45622" y="1371600"/>
            <a:ext cx="1353312" cy="1353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Content Placeholder 18">
            <a:extLst>
              <a:ext uri="{FF2B5EF4-FFF2-40B4-BE49-F238E27FC236}">
                <a16:creationId xmlns:a16="http://schemas.microsoft.com/office/drawing/2014/main" id="{5CCAA521-DD6F-46C1-8A11-B451E50BDA90}"/>
              </a:ext>
            </a:extLst>
          </p:cNvPr>
          <p:cNvSpPr>
            <a:spLocks noGrp="1"/>
          </p:cNvSpPr>
          <p:nvPr>
            <p:ph sz="quarter" idx="33"/>
          </p:nvPr>
        </p:nvSpPr>
        <p:spPr bwMode="gray">
          <a:xfrm>
            <a:off x="7045622" y="2725879"/>
            <a:ext cx="2761487" cy="1486457"/>
          </a:xfrm>
        </p:spPr>
        <p:txBody>
          <a:bodyPr lIns="201168" tIns="137160" rIns="45720" bIns="4572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800" b="1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B60D16-8DDA-4CF4-AEF4-FD74722E5F6F}"/>
              </a:ext>
            </a:extLst>
          </p:cNvPr>
          <p:cNvSpPr/>
          <p:nvPr userDrawn="1"/>
        </p:nvSpPr>
        <p:spPr bwMode="ltGray">
          <a:xfrm>
            <a:off x="7045622" y="4288536"/>
            <a:ext cx="2761488" cy="2834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137160" tIns="0" rIns="137160" bIns="0" rtlCol="0" anchor="ctr" anchorCtr="0">
            <a:noAutofit/>
          </a:bodyPr>
          <a:lstStyle/>
          <a:p>
            <a:pPr algn="l" eaLnBrk="1" hangingPunct="1">
              <a:lnSpc>
                <a:spcPts val="2200"/>
              </a:lnSpc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About</a:t>
            </a:r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B310F416-872E-4B18-B891-CA584AC4DD39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045622" y="4648200"/>
            <a:ext cx="2761488" cy="2209800"/>
          </a:xfrm>
        </p:spPr>
        <p:txBody>
          <a:bodyPr lIns="137160" tIns="0" rIns="137160" bIns="0" numCol="1" spcCol="274320"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1pPr>
            <a:lvl2pPr marL="279400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Picture Placeholder 21">
            <a:extLst>
              <a:ext uri="{FF2B5EF4-FFF2-40B4-BE49-F238E27FC236}">
                <a16:creationId xmlns:a16="http://schemas.microsoft.com/office/drawing/2014/main" id="{8E4DB0F9-7163-418B-9C8F-948248E00D36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10341864" y="1371600"/>
            <a:ext cx="1353312" cy="1353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Content Placeholder 18">
            <a:extLst>
              <a:ext uri="{FF2B5EF4-FFF2-40B4-BE49-F238E27FC236}">
                <a16:creationId xmlns:a16="http://schemas.microsoft.com/office/drawing/2014/main" id="{C1586D5E-B227-4C9B-9B5A-26748CDEB3C9}"/>
              </a:ext>
            </a:extLst>
          </p:cNvPr>
          <p:cNvSpPr>
            <a:spLocks noGrp="1"/>
          </p:cNvSpPr>
          <p:nvPr>
            <p:ph sz="quarter" idx="34"/>
          </p:nvPr>
        </p:nvSpPr>
        <p:spPr bwMode="gray">
          <a:xfrm>
            <a:off x="10341864" y="2725879"/>
            <a:ext cx="2761487" cy="1486457"/>
          </a:xfrm>
        </p:spPr>
        <p:txBody>
          <a:bodyPr lIns="201168" tIns="137160" rIns="45720" bIns="4572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800" b="1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5254A1-B655-4136-89F0-B5AE438A530E}"/>
              </a:ext>
            </a:extLst>
          </p:cNvPr>
          <p:cNvSpPr/>
          <p:nvPr userDrawn="1"/>
        </p:nvSpPr>
        <p:spPr bwMode="ltGray">
          <a:xfrm>
            <a:off x="10341864" y="4288536"/>
            <a:ext cx="2761488" cy="2834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137160" tIns="0" rIns="137160" bIns="0" rtlCol="0" anchor="ctr" anchorCtr="0">
            <a:noAutofit/>
          </a:bodyPr>
          <a:lstStyle/>
          <a:p>
            <a:pPr algn="l" eaLnBrk="1" hangingPunct="1">
              <a:lnSpc>
                <a:spcPts val="2200"/>
              </a:lnSpc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About</a:t>
            </a:r>
          </a:p>
        </p:txBody>
      </p:sp>
      <p:sp>
        <p:nvSpPr>
          <p:cNvPr id="23" name="Content Placeholder 10">
            <a:extLst>
              <a:ext uri="{FF2B5EF4-FFF2-40B4-BE49-F238E27FC236}">
                <a16:creationId xmlns:a16="http://schemas.microsoft.com/office/drawing/2014/main" id="{D695DEEA-1C8F-4EB6-B832-55D7E47E481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0341864" y="4648200"/>
            <a:ext cx="2761488" cy="2209800"/>
          </a:xfrm>
        </p:spPr>
        <p:txBody>
          <a:bodyPr lIns="137160" tIns="0" rIns="137160" bIns="0" numCol="1" spcCol="274320"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1pPr>
            <a:lvl2pPr marL="279400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88F56A-F396-4728-A977-11ADB0011D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&lt;title&gt;, &lt;date&gt; | Manatt, Phelps &amp; Phillips, LLP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0353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CC230-6D18-4C91-AFD4-F185FEDBC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1">
            <a:extLst>
              <a:ext uri="{FF2B5EF4-FFF2-40B4-BE49-F238E27FC236}">
                <a16:creationId xmlns:a16="http://schemas.microsoft.com/office/drawing/2014/main" id="{DCC3CE8B-B18D-4AAB-98CA-1B44DF47F1B3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53136" y="1371600"/>
            <a:ext cx="1298448" cy="1298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5FDEB04C-9BEF-42F3-B22F-2EAD3857055B}"/>
              </a:ext>
            </a:extLst>
          </p:cNvPr>
          <p:cNvSpPr>
            <a:spLocks noGrp="1"/>
          </p:cNvSpPr>
          <p:nvPr>
            <p:ph sz="quarter" idx="21"/>
          </p:nvPr>
        </p:nvSpPr>
        <p:spPr bwMode="gray">
          <a:xfrm>
            <a:off x="1751584" y="1371600"/>
            <a:ext cx="2487168" cy="1298448"/>
          </a:xfrm>
        </p:spPr>
        <p:txBody>
          <a:bodyPr lIns="201168" tIns="0" rIns="45720" bIns="4572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C2AF2E45-F660-4FAC-B036-8D717DC0AED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36" y="2670048"/>
            <a:ext cx="3785616" cy="1170432"/>
          </a:xfrm>
        </p:spPr>
        <p:txBody>
          <a:bodyPr lIns="0" tIns="137160" rIns="45720" bIns="45720" numCol="1" spcCol="274320"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1pPr>
            <a:lvl2pPr marL="279400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Picture Placeholder 21">
            <a:extLst>
              <a:ext uri="{FF2B5EF4-FFF2-40B4-BE49-F238E27FC236}">
                <a16:creationId xmlns:a16="http://schemas.microsoft.com/office/drawing/2014/main" id="{934DC906-D9EB-49B6-BC63-B90E8C7C74AE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010537" y="1371600"/>
            <a:ext cx="1298448" cy="1298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Content Placeholder 18">
            <a:extLst>
              <a:ext uri="{FF2B5EF4-FFF2-40B4-BE49-F238E27FC236}">
                <a16:creationId xmlns:a16="http://schemas.microsoft.com/office/drawing/2014/main" id="{44E066E7-D3AB-4900-9E78-B3894C1F94CC}"/>
              </a:ext>
            </a:extLst>
          </p:cNvPr>
          <p:cNvSpPr>
            <a:spLocks noGrp="1"/>
          </p:cNvSpPr>
          <p:nvPr>
            <p:ph sz="quarter" idx="32"/>
          </p:nvPr>
        </p:nvSpPr>
        <p:spPr bwMode="gray">
          <a:xfrm>
            <a:off x="6308985" y="1371600"/>
            <a:ext cx="2487168" cy="1298448"/>
          </a:xfrm>
        </p:spPr>
        <p:txBody>
          <a:bodyPr lIns="201168" tIns="0" rIns="45720" bIns="4572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745E0224-15EF-4893-9386-CBD10EF6A25E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010537" y="2670048"/>
            <a:ext cx="3785616" cy="1170432"/>
          </a:xfrm>
        </p:spPr>
        <p:txBody>
          <a:bodyPr lIns="0" tIns="137160" rIns="45720" bIns="45720" numCol="1" spcCol="274320"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1pPr>
            <a:lvl2pPr marL="279400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Picture Placeholder 21">
            <a:extLst>
              <a:ext uri="{FF2B5EF4-FFF2-40B4-BE49-F238E27FC236}">
                <a16:creationId xmlns:a16="http://schemas.microsoft.com/office/drawing/2014/main" id="{4FCEB84A-3139-4156-83A1-93695B1C671D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9567939" y="1371600"/>
            <a:ext cx="1298448" cy="1298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Content Placeholder 18">
            <a:extLst>
              <a:ext uri="{FF2B5EF4-FFF2-40B4-BE49-F238E27FC236}">
                <a16:creationId xmlns:a16="http://schemas.microsoft.com/office/drawing/2014/main" id="{5CCAA521-DD6F-46C1-8A11-B451E50BDA90}"/>
              </a:ext>
            </a:extLst>
          </p:cNvPr>
          <p:cNvSpPr>
            <a:spLocks noGrp="1"/>
          </p:cNvSpPr>
          <p:nvPr>
            <p:ph sz="quarter" idx="33"/>
          </p:nvPr>
        </p:nvSpPr>
        <p:spPr bwMode="gray">
          <a:xfrm>
            <a:off x="10866387" y="1371600"/>
            <a:ext cx="2487168" cy="1298448"/>
          </a:xfrm>
        </p:spPr>
        <p:txBody>
          <a:bodyPr lIns="201168" tIns="0" rIns="45720" bIns="4572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B310F416-872E-4B18-B891-CA584AC4DD39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567939" y="2670048"/>
            <a:ext cx="3785616" cy="1170432"/>
          </a:xfrm>
        </p:spPr>
        <p:txBody>
          <a:bodyPr lIns="0" tIns="137160" rIns="45720" bIns="45720" numCol="1" spcCol="274320"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1pPr>
            <a:lvl2pPr marL="279400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Picture Placeholder 21">
            <a:extLst>
              <a:ext uri="{FF2B5EF4-FFF2-40B4-BE49-F238E27FC236}">
                <a16:creationId xmlns:a16="http://schemas.microsoft.com/office/drawing/2014/main" id="{80771425-A334-492E-A487-A5F453375971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453136" y="4453129"/>
            <a:ext cx="1298448" cy="1298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8">
            <a:extLst>
              <a:ext uri="{FF2B5EF4-FFF2-40B4-BE49-F238E27FC236}">
                <a16:creationId xmlns:a16="http://schemas.microsoft.com/office/drawing/2014/main" id="{1471D184-5971-4E40-A057-8F18CD5BD0A0}"/>
              </a:ext>
            </a:extLst>
          </p:cNvPr>
          <p:cNvSpPr>
            <a:spLocks noGrp="1"/>
          </p:cNvSpPr>
          <p:nvPr>
            <p:ph sz="quarter" idx="35"/>
          </p:nvPr>
        </p:nvSpPr>
        <p:spPr bwMode="gray">
          <a:xfrm>
            <a:off x="1751584" y="4453129"/>
            <a:ext cx="2487168" cy="1298448"/>
          </a:xfrm>
        </p:spPr>
        <p:txBody>
          <a:bodyPr lIns="201168" tIns="0" rIns="45720" bIns="4572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Content Placeholder 10">
            <a:extLst>
              <a:ext uri="{FF2B5EF4-FFF2-40B4-BE49-F238E27FC236}">
                <a16:creationId xmlns:a16="http://schemas.microsoft.com/office/drawing/2014/main" id="{579C5B8A-F16E-4410-9907-1692CA214990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453136" y="5751577"/>
            <a:ext cx="3785616" cy="1170432"/>
          </a:xfrm>
        </p:spPr>
        <p:txBody>
          <a:bodyPr lIns="0" tIns="137160" rIns="45720" bIns="45720" numCol="1" spcCol="274320"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1pPr>
            <a:lvl2pPr marL="279400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Picture Placeholder 21">
            <a:extLst>
              <a:ext uri="{FF2B5EF4-FFF2-40B4-BE49-F238E27FC236}">
                <a16:creationId xmlns:a16="http://schemas.microsoft.com/office/drawing/2014/main" id="{41F6FEF3-F27E-48A1-B44D-AD22702A2E0B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5010537" y="4453129"/>
            <a:ext cx="1298448" cy="1298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Content Placeholder 18">
            <a:extLst>
              <a:ext uri="{FF2B5EF4-FFF2-40B4-BE49-F238E27FC236}">
                <a16:creationId xmlns:a16="http://schemas.microsoft.com/office/drawing/2014/main" id="{0C7FEECC-2777-451A-B070-500297D69D18}"/>
              </a:ext>
            </a:extLst>
          </p:cNvPr>
          <p:cNvSpPr>
            <a:spLocks noGrp="1"/>
          </p:cNvSpPr>
          <p:nvPr>
            <p:ph sz="quarter" idx="41"/>
          </p:nvPr>
        </p:nvSpPr>
        <p:spPr bwMode="gray">
          <a:xfrm>
            <a:off x="6308985" y="4453129"/>
            <a:ext cx="2487168" cy="1298448"/>
          </a:xfrm>
        </p:spPr>
        <p:txBody>
          <a:bodyPr lIns="201168" tIns="0" rIns="45720" bIns="4572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9" name="Content Placeholder 10">
            <a:extLst>
              <a:ext uri="{FF2B5EF4-FFF2-40B4-BE49-F238E27FC236}">
                <a16:creationId xmlns:a16="http://schemas.microsoft.com/office/drawing/2014/main" id="{F31E3DC1-5F0F-43E0-A981-D97583458DF0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5010537" y="5751577"/>
            <a:ext cx="3785616" cy="1170432"/>
          </a:xfrm>
        </p:spPr>
        <p:txBody>
          <a:bodyPr lIns="0" tIns="137160" rIns="45720" bIns="45720" numCol="1" spcCol="274320"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1pPr>
            <a:lvl2pPr marL="279400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0" name="Picture Placeholder 21">
            <a:extLst>
              <a:ext uri="{FF2B5EF4-FFF2-40B4-BE49-F238E27FC236}">
                <a16:creationId xmlns:a16="http://schemas.microsoft.com/office/drawing/2014/main" id="{43821951-50BF-4174-BC78-CD06D3301C54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9567939" y="4453129"/>
            <a:ext cx="1298448" cy="1298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Content Placeholder 18">
            <a:extLst>
              <a:ext uri="{FF2B5EF4-FFF2-40B4-BE49-F238E27FC236}">
                <a16:creationId xmlns:a16="http://schemas.microsoft.com/office/drawing/2014/main" id="{41CB9465-D777-4D42-A13A-8262D29BB66F}"/>
              </a:ext>
            </a:extLst>
          </p:cNvPr>
          <p:cNvSpPr>
            <a:spLocks noGrp="1"/>
          </p:cNvSpPr>
          <p:nvPr>
            <p:ph sz="quarter" idx="42"/>
          </p:nvPr>
        </p:nvSpPr>
        <p:spPr bwMode="gray">
          <a:xfrm>
            <a:off x="10866387" y="4453129"/>
            <a:ext cx="2487168" cy="1298448"/>
          </a:xfrm>
        </p:spPr>
        <p:txBody>
          <a:bodyPr lIns="201168" tIns="0" rIns="45720" bIns="4572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Content Placeholder 10">
            <a:extLst>
              <a:ext uri="{FF2B5EF4-FFF2-40B4-BE49-F238E27FC236}">
                <a16:creationId xmlns:a16="http://schemas.microsoft.com/office/drawing/2014/main" id="{08260070-C2A0-440B-B5ED-E8FAEB2C96CE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9567939" y="5751577"/>
            <a:ext cx="3785616" cy="1170432"/>
          </a:xfrm>
        </p:spPr>
        <p:txBody>
          <a:bodyPr lIns="0" tIns="137160" rIns="45720" bIns="45720" numCol="1" spcCol="274320"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1pPr>
            <a:lvl2pPr marL="279400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50EF623-DD5C-4991-88D4-64F5023B71B8}"/>
              </a:ext>
            </a:extLst>
          </p:cNvPr>
          <p:cNvCxnSpPr/>
          <p:nvPr userDrawn="1"/>
        </p:nvCxnSpPr>
        <p:spPr bwMode="auto">
          <a:xfrm>
            <a:off x="453135" y="4114800"/>
            <a:ext cx="12910440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93D2EF5-0597-4D9C-8931-26F0A4720FF9}"/>
              </a:ext>
            </a:extLst>
          </p:cNvPr>
          <p:cNvCxnSpPr/>
          <p:nvPr userDrawn="1"/>
        </p:nvCxnSpPr>
        <p:spPr bwMode="auto">
          <a:xfrm>
            <a:off x="4546600" y="1371600"/>
            <a:ext cx="0" cy="5570923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CEDE693-AEA0-44BC-BE91-ACEBABCA9539}"/>
              </a:ext>
            </a:extLst>
          </p:cNvPr>
          <p:cNvCxnSpPr/>
          <p:nvPr userDrawn="1"/>
        </p:nvCxnSpPr>
        <p:spPr bwMode="auto">
          <a:xfrm>
            <a:off x="9118600" y="1371600"/>
            <a:ext cx="0" cy="5570923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88F56A-F396-4728-A977-11ADB0011D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&lt;title&gt;, &lt;date&gt; | Manatt, Phelps &amp; Phillips, LLP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0198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352" userDrawn="1">
          <p15:clr>
            <a:srgbClr val="FBAE40"/>
          </p15:clr>
        </p15:guide>
        <p15:guide id="3" pos="285" userDrawn="1">
          <p15:clr>
            <a:srgbClr val="FBAE40"/>
          </p15:clr>
        </p15:guide>
        <p15:guide id="4" pos="841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CC230-6D18-4C91-AFD4-F185FEDBC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1">
            <a:extLst>
              <a:ext uri="{FF2B5EF4-FFF2-40B4-BE49-F238E27FC236}">
                <a16:creationId xmlns:a16="http://schemas.microsoft.com/office/drawing/2014/main" id="{DCC3CE8B-B18D-4AAB-98CA-1B44DF47F1B3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53136" y="1371600"/>
            <a:ext cx="1161288" cy="116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5FDEB04C-9BEF-42F3-B22F-2EAD3857055B}"/>
              </a:ext>
            </a:extLst>
          </p:cNvPr>
          <p:cNvSpPr>
            <a:spLocks noGrp="1"/>
          </p:cNvSpPr>
          <p:nvPr>
            <p:ph sz="quarter" idx="21"/>
          </p:nvPr>
        </p:nvSpPr>
        <p:spPr bwMode="gray">
          <a:xfrm>
            <a:off x="1614424" y="1371600"/>
            <a:ext cx="1828800" cy="1170432"/>
          </a:xfrm>
        </p:spPr>
        <p:txBody>
          <a:bodyPr lIns="201168" tIns="0" rIns="45720" bIns="4572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C2AF2E45-F660-4FAC-B036-8D717DC0AED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3136" y="2542032"/>
            <a:ext cx="2990088" cy="1170432"/>
          </a:xfrm>
        </p:spPr>
        <p:txBody>
          <a:bodyPr lIns="0" tIns="137160" rIns="45720" bIns="45720" numCol="1" spcCol="274320"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1pPr>
            <a:lvl2pPr marL="279400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Picture Placeholder 21">
            <a:extLst>
              <a:ext uri="{FF2B5EF4-FFF2-40B4-BE49-F238E27FC236}">
                <a16:creationId xmlns:a16="http://schemas.microsoft.com/office/drawing/2014/main" id="{99AC6F57-919B-446B-8394-D5729F969140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3758398" y="1371600"/>
            <a:ext cx="1161288" cy="116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Content Placeholder 18">
            <a:extLst>
              <a:ext uri="{FF2B5EF4-FFF2-40B4-BE49-F238E27FC236}">
                <a16:creationId xmlns:a16="http://schemas.microsoft.com/office/drawing/2014/main" id="{C8A0F206-1FF3-4B62-B4B6-D93E3DC21893}"/>
              </a:ext>
            </a:extLst>
          </p:cNvPr>
          <p:cNvSpPr>
            <a:spLocks noGrp="1"/>
          </p:cNvSpPr>
          <p:nvPr>
            <p:ph sz="quarter" idx="23"/>
          </p:nvPr>
        </p:nvSpPr>
        <p:spPr bwMode="gray">
          <a:xfrm>
            <a:off x="4919686" y="1371600"/>
            <a:ext cx="1828800" cy="1170432"/>
          </a:xfrm>
        </p:spPr>
        <p:txBody>
          <a:bodyPr lIns="201168" tIns="0" rIns="45720" bIns="4572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Content Placeholder 10">
            <a:extLst>
              <a:ext uri="{FF2B5EF4-FFF2-40B4-BE49-F238E27FC236}">
                <a16:creationId xmlns:a16="http://schemas.microsoft.com/office/drawing/2014/main" id="{6CE016A6-B0AF-4F23-B7D6-876E2F32CE0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3758398" y="2542032"/>
            <a:ext cx="2990088" cy="1170432"/>
          </a:xfrm>
        </p:spPr>
        <p:txBody>
          <a:bodyPr lIns="0" tIns="137160" rIns="45720" bIns="45720" numCol="1" spcCol="274320"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1pPr>
            <a:lvl2pPr marL="279400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Picture Placeholder 21">
            <a:extLst>
              <a:ext uri="{FF2B5EF4-FFF2-40B4-BE49-F238E27FC236}">
                <a16:creationId xmlns:a16="http://schemas.microsoft.com/office/drawing/2014/main" id="{A7CC3667-AE49-484B-8F60-0412396C7B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7063660" y="1371600"/>
            <a:ext cx="1161288" cy="116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8">
            <a:extLst>
              <a:ext uri="{FF2B5EF4-FFF2-40B4-BE49-F238E27FC236}">
                <a16:creationId xmlns:a16="http://schemas.microsoft.com/office/drawing/2014/main" id="{F6287DE0-D686-42FC-BC3F-2889FBB57797}"/>
              </a:ext>
            </a:extLst>
          </p:cNvPr>
          <p:cNvSpPr>
            <a:spLocks noGrp="1"/>
          </p:cNvSpPr>
          <p:nvPr>
            <p:ph sz="quarter" idx="26"/>
          </p:nvPr>
        </p:nvSpPr>
        <p:spPr bwMode="gray">
          <a:xfrm>
            <a:off x="8224948" y="1371600"/>
            <a:ext cx="1828800" cy="1170432"/>
          </a:xfrm>
        </p:spPr>
        <p:txBody>
          <a:bodyPr lIns="201168" tIns="0" rIns="45720" bIns="4572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" name="Content Placeholder 10">
            <a:extLst>
              <a:ext uri="{FF2B5EF4-FFF2-40B4-BE49-F238E27FC236}">
                <a16:creationId xmlns:a16="http://schemas.microsoft.com/office/drawing/2014/main" id="{FF6085DF-8435-4A17-BDFA-AE23AE2FC1EE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063660" y="2542032"/>
            <a:ext cx="2990088" cy="1170432"/>
          </a:xfrm>
        </p:spPr>
        <p:txBody>
          <a:bodyPr lIns="0" tIns="137160" rIns="45720" bIns="45720" numCol="1" spcCol="274320"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1pPr>
            <a:lvl2pPr marL="279400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Picture Placeholder 21">
            <a:extLst>
              <a:ext uri="{FF2B5EF4-FFF2-40B4-BE49-F238E27FC236}">
                <a16:creationId xmlns:a16="http://schemas.microsoft.com/office/drawing/2014/main" id="{A5EBE6EA-2BA4-4049-8A99-FB11C49B33F6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10368922" y="1371600"/>
            <a:ext cx="1161288" cy="116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Content Placeholder 18">
            <a:extLst>
              <a:ext uri="{FF2B5EF4-FFF2-40B4-BE49-F238E27FC236}">
                <a16:creationId xmlns:a16="http://schemas.microsoft.com/office/drawing/2014/main" id="{3A37D368-C6D2-4581-9BC3-FF09FEC7D8A6}"/>
              </a:ext>
            </a:extLst>
          </p:cNvPr>
          <p:cNvSpPr>
            <a:spLocks noGrp="1"/>
          </p:cNvSpPr>
          <p:nvPr>
            <p:ph sz="quarter" idx="29"/>
          </p:nvPr>
        </p:nvSpPr>
        <p:spPr bwMode="gray">
          <a:xfrm>
            <a:off x="11530210" y="1371600"/>
            <a:ext cx="1828800" cy="1170432"/>
          </a:xfrm>
        </p:spPr>
        <p:txBody>
          <a:bodyPr lIns="201168" tIns="0" rIns="45720" bIns="4572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4" name="Content Placeholder 10">
            <a:extLst>
              <a:ext uri="{FF2B5EF4-FFF2-40B4-BE49-F238E27FC236}">
                <a16:creationId xmlns:a16="http://schemas.microsoft.com/office/drawing/2014/main" id="{99523ACD-6639-4D5B-8FB4-C4FDDF9A0CD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0368922" y="2542032"/>
            <a:ext cx="2990088" cy="1170432"/>
          </a:xfrm>
        </p:spPr>
        <p:txBody>
          <a:bodyPr lIns="0" tIns="137160" rIns="45720" bIns="45720" numCol="1" spcCol="274320"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1pPr>
            <a:lvl2pPr marL="279400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4" name="Picture Placeholder 21">
            <a:extLst>
              <a:ext uri="{FF2B5EF4-FFF2-40B4-BE49-F238E27FC236}">
                <a16:creationId xmlns:a16="http://schemas.microsoft.com/office/drawing/2014/main" id="{90179569-C7AB-4BD1-AAE6-811835252932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453136" y="4323159"/>
            <a:ext cx="1161288" cy="116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Content Placeholder 18">
            <a:extLst>
              <a:ext uri="{FF2B5EF4-FFF2-40B4-BE49-F238E27FC236}">
                <a16:creationId xmlns:a16="http://schemas.microsoft.com/office/drawing/2014/main" id="{976895A6-B1BF-4F90-89D8-331B8EB9E0C9}"/>
              </a:ext>
            </a:extLst>
          </p:cNvPr>
          <p:cNvSpPr>
            <a:spLocks noGrp="1"/>
          </p:cNvSpPr>
          <p:nvPr>
            <p:ph sz="quarter" idx="32"/>
          </p:nvPr>
        </p:nvSpPr>
        <p:spPr bwMode="gray">
          <a:xfrm>
            <a:off x="1614424" y="4323159"/>
            <a:ext cx="1828800" cy="1170432"/>
          </a:xfrm>
        </p:spPr>
        <p:txBody>
          <a:bodyPr lIns="201168" tIns="0" rIns="45720" bIns="4572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Content Placeholder 10">
            <a:extLst>
              <a:ext uri="{FF2B5EF4-FFF2-40B4-BE49-F238E27FC236}">
                <a16:creationId xmlns:a16="http://schemas.microsoft.com/office/drawing/2014/main" id="{791F11AF-A780-4A81-92C2-3842CD0A20A9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453136" y="5493591"/>
            <a:ext cx="2990088" cy="1170432"/>
          </a:xfrm>
        </p:spPr>
        <p:txBody>
          <a:bodyPr lIns="0" tIns="137160" rIns="45720" bIns="45720" numCol="1" spcCol="274320"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1pPr>
            <a:lvl2pPr marL="279400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0" name="Picture Placeholder 21">
            <a:extLst>
              <a:ext uri="{FF2B5EF4-FFF2-40B4-BE49-F238E27FC236}">
                <a16:creationId xmlns:a16="http://schemas.microsoft.com/office/drawing/2014/main" id="{F55EA643-9D00-453D-A6DD-1E7E41ED78C2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3758398" y="4323159"/>
            <a:ext cx="1161288" cy="116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Content Placeholder 18">
            <a:extLst>
              <a:ext uri="{FF2B5EF4-FFF2-40B4-BE49-F238E27FC236}">
                <a16:creationId xmlns:a16="http://schemas.microsoft.com/office/drawing/2014/main" id="{75E1B793-A02F-440C-B167-D3DA88861F34}"/>
              </a:ext>
            </a:extLst>
          </p:cNvPr>
          <p:cNvSpPr>
            <a:spLocks noGrp="1"/>
          </p:cNvSpPr>
          <p:nvPr>
            <p:ph sz="quarter" idx="35"/>
          </p:nvPr>
        </p:nvSpPr>
        <p:spPr bwMode="gray">
          <a:xfrm>
            <a:off x="4919686" y="4323159"/>
            <a:ext cx="1828800" cy="1170432"/>
          </a:xfrm>
        </p:spPr>
        <p:txBody>
          <a:bodyPr lIns="201168" tIns="0" rIns="45720" bIns="4572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2" name="Content Placeholder 10">
            <a:extLst>
              <a:ext uri="{FF2B5EF4-FFF2-40B4-BE49-F238E27FC236}">
                <a16:creationId xmlns:a16="http://schemas.microsoft.com/office/drawing/2014/main" id="{69C7E0A0-DDB5-48F6-BF48-DA938BF3949F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58398" y="5493591"/>
            <a:ext cx="2990088" cy="1170432"/>
          </a:xfrm>
        </p:spPr>
        <p:txBody>
          <a:bodyPr lIns="0" tIns="137160" rIns="45720" bIns="45720" numCol="1" spcCol="274320"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1pPr>
            <a:lvl2pPr marL="279400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3" name="Picture Placeholder 21">
            <a:extLst>
              <a:ext uri="{FF2B5EF4-FFF2-40B4-BE49-F238E27FC236}">
                <a16:creationId xmlns:a16="http://schemas.microsoft.com/office/drawing/2014/main" id="{2E92EE44-D593-4BC7-A4DF-65FEA820B873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7063660" y="4323159"/>
            <a:ext cx="1161288" cy="116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Content Placeholder 18">
            <a:extLst>
              <a:ext uri="{FF2B5EF4-FFF2-40B4-BE49-F238E27FC236}">
                <a16:creationId xmlns:a16="http://schemas.microsoft.com/office/drawing/2014/main" id="{F74153E4-DCA7-457B-9DB1-38B2FD8532EA}"/>
              </a:ext>
            </a:extLst>
          </p:cNvPr>
          <p:cNvSpPr>
            <a:spLocks noGrp="1"/>
          </p:cNvSpPr>
          <p:nvPr>
            <p:ph sz="quarter" idx="38"/>
          </p:nvPr>
        </p:nvSpPr>
        <p:spPr bwMode="gray">
          <a:xfrm>
            <a:off x="8224948" y="4323159"/>
            <a:ext cx="1828800" cy="1170432"/>
          </a:xfrm>
        </p:spPr>
        <p:txBody>
          <a:bodyPr lIns="201168" tIns="0" rIns="45720" bIns="4572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5" name="Content Placeholder 10">
            <a:extLst>
              <a:ext uri="{FF2B5EF4-FFF2-40B4-BE49-F238E27FC236}">
                <a16:creationId xmlns:a16="http://schemas.microsoft.com/office/drawing/2014/main" id="{191CBC5E-5F7E-4323-B1FB-7318B45B749A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7063660" y="5493591"/>
            <a:ext cx="2990088" cy="1170432"/>
          </a:xfrm>
        </p:spPr>
        <p:txBody>
          <a:bodyPr lIns="0" tIns="137160" rIns="45720" bIns="45720" numCol="1" spcCol="274320"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1pPr>
            <a:lvl2pPr marL="279400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6" name="Picture Placeholder 21">
            <a:extLst>
              <a:ext uri="{FF2B5EF4-FFF2-40B4-BE49-F238E27FC236}">
                <a16:creationId xmlns:a16="http://schemas.microsoft.com/office/drawing/2014/main" id="{6D201413-790C-4F6E-8CBF-378CD79957C8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10368922" y="4323159"/>
            <a:ext cx="1161288" cy="116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Content Placeholder 18">
            <a:extLst>
              <a:ext uri="{FF2B5EF4-FFF2-40B4-BE49-F238E27FC236}">
                <a16:creationId xmlns:a16="http://schemas.microsoft.com/office/drawing/2014/main" id="{84F3C95D-4180-4720-BE86-3FB8B6A30D87}"/>
              </a:ext>
            </a:extLst>
          </p:cNvPr>
          <p:cNvSpPr>
            <a:spLocks noGrp="1"/>
          </p:cNvSpPr>
          <p:nvPr>
            <p:ph sz="quarter" idx="41"/>
          </p:nvPr>
        </p:nvSpPr>
        <p:spPr bwMode="gray">
          <a:xfrm>
            <a:off x="11530210" y="4323159"/>
            <a:ext cx="1828800" cy="1170432"/>
          </a:xfrm>
        </p:spPr>
        <p:txBody>
          <a:bodyPr lIns="201168" tIns="0" rIns="45720" bIns="4572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aseline="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8" name="Content Placeholder 10">
            <a:extLst>
              <a:ext uri="{FF2B5EF4-FFF2-40B4-BE49-F238E27FC236}">
                <a16:creationId xmlns:a16="http://schemas.microsoft.com/office/drawing/2014/main" id="{9140A57C-03A3-4070-BADF-05F5FC919613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10368922" y="5493591"/>
            <a:ext cx="2990088" cy="1170432"/>
          </a:xfrm>
        </p:spPr>
        <p:txBody>
          <a:bodyPr lIns="0" tIns="137160" rIns="45720" bIns="45720" numCol="1" spcCol="274320"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1pPr>
            <a:lvl2pPr marL="279400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57C0202-01D7-446A-9F25-5B30AF483256}"/>
              </a:ext>
            </a:extLst>
          </p:cNvPr>
          <p:cNvCxnSpPr/>
          <p:nvPr userDrawn="1"/>
        </p:nvCxnSpPr>
        <p:spPr bwMode="auto">
          <a:xfrm>
            <a:off x="3556000" y="1371600"/>
            <a:ext cx="0" cy="5330952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67F9D6A-0505-4A54-BDB4-E0BBB7A4B0DA}"/>
              </a:ext>
            </a:extLst>
          </p:cNvPr>
          <p:cNvCxnSpPr/>
          <p:nvPr userDrawn="1"/>
        </p:nvCxnSpPr>
        <p:spPr bwMode="auto">
          <a:xfrm>
            <a:off x="6861262" y="1371600"/>
            <a:ext cx="0" cy="5334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3419F73-2F57-4273-A4F1-4FBAB6F156CF}"/>
              </a:ext>
            </a:extLst>
          </p:cNvPr>
          <p:cNvCxnSpPr/>
          <p:nvPr userDrawn="1"/>
        </p:nvCxnSpPr>
        <p:spPr bwMode="auto">
          <a:xfrm>
            <a:off x="10166524" y="1371600"/>
            <a:ext cx="0" cy="5330952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035B7E6-A325-4D09-B6CD-E36D65860317}"/>
              </a:ext>
            </a:extLst>
          </p:cNvPr>
          <p:cNvCxnSpPr/>
          <p:nvPr userDrawn="1"/>
        </p:nvCxnSpPr>
        <p:spPr bwMode="auto">
          <a:xfrm>
            <a:off x="453135" y="4038600"/>
            <a:ext cx="12910440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88F56A-F396-4728-A977-11ADB0011D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&lt;title&gt;, &lt;date&gt; | Manatt, Phelps &amp; Phillips, LLP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6177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352">
          <p15:clr>
            <a:srgbClr val="FBAE40"/>
          </p15:clr>
        </p15:guide>
        <p15:guide id="3" pos="285">
          <p15:clr>
            <a:srgbClr val="FBAE40"/>
          </p15:clr>
        </p15:guide>
        <p15:guide id="4" pos="841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Aut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3703707" y="2209798"/>
            <a:ext cx="3200400" cy="32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Content Placeholder 18"/>
          <p:cNvSpPr>
            <a:spLocks noGrp="1"/>
          </p:cNvSpPr>
          <p:nvPr>
            <p:ph sz="quarter" idx="21" hasCustomPrompt="1"/>
          </p:nvPr>
        </p:nvSpPr>
        <p:spPr bwMode="gray">
          <a:xfrm>
            <a:off x="6913494" y="2209800"/>
            <a:ext cx="5100705" cy="3200400"/>
          </a:xfrm>
        </p:spPr>
        <p:txBody>
          <a:bodyPr lIns="274320" tIns="137160" rIns="45720" bIns="137160" anchor="ctr" anchorCtr="0"/>
          <a:lstStyle>
            <a:lvl1pPr marL="0" indent="0">
              <a:spcAft>
                <a:spcPts val="0"/>
              </a:spcAft>
              <a:buNone/>
              <a:defRPr sz="2800" b="1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spcAft>
                <a:spcPts val="1200"/>
              </a:spcAft>
              <a:buNone/>
              <a:defRPr sz="2600" b="1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Aft>
                <a:spcPts val="600"/>
              </a:spcAft>
              <a:buNone/>
              <a:defRPr sz="2400" baseline="0"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94D964-E4D6-4C7C-99E9-3D7A3C3B245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altLang="en-US"/>
              <a:t>&lt;title&gt;, &lt;date&gt; | Manatt, Phelps &amp; Phillips, LLP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68166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Aut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2616969" y="1447800"/>
            <a:ext cx="27432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Content Placeholder 18"/>
          <p:cNvSpPr>
            <a:spLocks noGrp="1"/>
          </p:cNvSpPr>
          <p:nvPr>
            <p:ph sz="quarter" idx="21"/>
          </p:nvPr>
        </p:nvSpPr>
        <p:spPr bwMode="gray">
          <a:xfrm>
            <a:off x="2616970" y="4191000"/>
            <a:ext cx="3977794" cy="2514599"/>
          </a:xfrm>
        </p:spPr>
        <p:txBody>
          <a:bodyPr lIns="45720" tIns="182880" rIns="45720" bIns="45720" anchor="t" anchorCtr="0"/>
          <a:lstStyle>
            <a:lvl1pPr marL="0" indent="0">
              <a:spcAft>
                <a:spcPts val="0"/>
              </a:spcAft>
              <a:buNone/>
              <a:defRPr sz="2200" b="1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spcAft>
                <a:spcPts val="1200"/>
              </a:spcAft>
              <a:buNone/>
              <a:defRPr sz="2000" b="1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Aft>
                <a:spcPts val="600"/>
              </a:spcAft>
              <a:buNone/>
              <a:defRPr sz="1800" baseline="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8060267" y="1447800"/>
            <a:ext cx="27432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18"/>
          <p:cNvSpPr>
            <a:spLocks noGrp="1"/>
          </p:cNvSpPr>
          <p:nvPr>
            <p:ph sz="quarter" idx="23"/>
          </p:nvPr>
        </p:nvSpPr>
        <p:spPr bwMode="gray">
          <a:xfrm>
            <a:off x="8060267" y="4191000"/>
            <a:ext cx="3977794" cy="2514599"/>
          </a:xfrm>
        </p:spPr>
        <p:txBody>
          <a:bodyPr lIns="45720" tIns="182880" rIns="45720" bIns="45720" anchor="t" anchorCtr="0"/>
          <a:lstStyle>
            <a:lvl1pPr marL="0" indent="0">
              <a:spcAft>
                <a:spcPts val="0"/>
              </a:spcAft>
              <a:buNone/>
              <a:defRPr sz="2200" b="1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spcAft>
                <a:spcPts val="1200"/>
              </a:spcAft>
              <a:buNone/>
              <a:defRPr sz="2000" b="1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Aft>
                <a:spcPts val="600"/>
              </a:spcAft>
              <a:buNone/>
              <a:defRPr sz="1800" baseline="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52F8D9-B7CA-4E99-BCE5-0D9B725EDB2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altLang="en-US"/>
              <a:t>&lt;title&gt;, &lt;date&gt; | Manatt, Phelps &amp; Phillips, LLP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13122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Aut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453136" y="1447800"/>
            <a:ext cx="27432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Content Placeholder 18"/>
          <p:cNvSpPr>
            <a:spLocks noGrp="1"/>
          </p:cNvSpPr>
          <p:nvPr>
            <p:ph sz="quarter" idx="21"/>
          </p:nvPr>
        </p:nvSpPr>
        <p:spPr bwMode="gray">
          <a:xfrm>
            <a:off x="453136" y="4191000"/>
            <a:ext cx="3977794" cy="2514599"/>
          </a:xfrm>
        </p:spPr>
        <p:txBody>
          <a:bodyPr lIns="45720" tIns="182880" rIns="45720" bIns="45720" anchor="t" anchorCtr="0"/>
          <a:lstStyle>
            <a:lvl1pPr marL="0" indent="0">
              <a:spcAft>
                <a:spcPts val="0"/>
              </a:spcAft>
              <a:buNone/>
              <a:defRPr sz="2200" b="1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spcAft>
                <a:spcPts val="1200"/>
              </a:spcAft>
              <a:buNone/>
              <a:defRPr sz="2000" b="1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Aft>
                <a:spcPts val="600"/>
              </a:spcAft>
              <a:buNone/>
              <a:defRPr sz="1800" baseline="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4919903" y="1447800"/>
            <a:ext cx="27432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18"/>
          <p:cNvSpPr>
            <a:spLocks noGrp="1"/>
          </p:cNvSpPr>
          <p:nvPr>
            <p:ph sz="quarter" idx="23"/>
          </p:nvPr>
        </p:nvSpPr>
        <p:spPr bwMode="gray">
          <a:xfrm>
            <a:off x="4919903" y="4191000"/>
            <a:ext cx="3977794" cy="2514599"/>
          </a:xfrm>
        </p:spPr>
        <p:txBody>
          <a:bodyPr lIns="45720" tIns="182880" rIns="45720" bIns="45720" anchor="t" anchorCtr="0"/>
          <a:lstStyle>
            <a:lvl1pPr marL="0" indent="0">
              <a:spcAft>
                <a:spcPts val="0"/>
              </a:spcAft>
              <a:buNone/>
              <a:defRPr sz="2200" b="1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spcAft>
                <a:spcPts val="1200"/>
              </a:spcAft>
              <a:buNone/>
              <a:defRPr sz="2000" b="1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Aft>
                <a:spcPts val="600"/>
              </a:spcAft>
              <a:buNone/>
              <a:defRPr sz="1800" baseline="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9386670" y="1447800"/>
            <a:ext cx="27432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18"/>
          <p:cNvSpPr>
            <a:spLocks noGrp="1"/>
          </p:cNvSpPr>
          <p:nvPr>
            <p:ph sz="quarter" idx="25"/>
          </p:nvPr>
        </p:nvSpPr>
        <p:spPr bwMode="gray">
          <a:xfrm>
            <a:off x="9386670" y="4191000"/>
            <a:ext cx="3977794" cy="2514599"/>
          </a:xfrm>
        </p:spPr>
        <p:txBody>
          <a:bodyPr lIns="45720" tIns="182880" rIns="45720" bIns="45720" anchor="t" anchorCtr="0"/>
          <a:lstStyle>
            <a:lvl1pPr marL="0" indent="0">
              <a:spcAft>
                <a:spcPts val="0"/>
              </a:spcAft>
              <a:buNone/>
              <a:defRPr sz="2200" b="1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spcAft>
                <a:spcPts val="1200"/>
              </a:spcAft>
              <a:buNone/>
              <a:defRPr sz="2000" b="1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Aft>
                <a:spcPts val="600"/>
              </a:spcAft>
              <a:buNone/>
              <a:defRPr sz="1800" baseline="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50CCDD-1142-458E-87BF-37E4C24715D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 altLang="en-US"/>
              <a:t>&lt;title&gt;, &lt;date&gt; | Manatt, Phelps &amp; Phillips, LLP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993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3DE6D-696B-4B6E-9584-AE0C94B90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A8E18F-1967-4573-8465-ABA546D1F5AB}"/>
              </a:ext>
            </a:extLst>
          </p:cNvPr>
          <p:cNvSpPr/>
          <p:nvPr userDrawn="1"/>
        </p:nvSpPr>
        <p:spPr bwMode="invGray">
          <a:xfrm>
            <a:off x="457199" y="1368552"/>
            <a:ext cx="1423101" cy="5486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91440" tIns="91440" rIns="91440" bIns="91440" rtlCol="0" anchor="ctr" anchorCtr="0">
            <a:noAutofit/>
          </a:bodyPr>
          <a:lstStyle/>
          <a:p>
            <a:pPr algn="ctr" eaLnBrk="1" hangingPunct="1"/>
            <a:endParaRPr lang="en-US" sz="16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A5E6A8-1BFE-4D45-B011-4FB9F6D8F7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7562" y="1368552"/>
            <a:ext cx="12026902" cy="5486400"/>
          </a:xfrm>
        </p:spPr>
        <p:txBody>
          <a:bodyPr anchor="ctr" anchorCtr="0">
            <a:normAutofit/>
          </a:bodyPr>
          <a:lstStyle>
            <a:lvl1pPr marL="628680" indent="-628680">
              <a:spcBef>
                <a:spcPts val="24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 sz="2800" b="1" baseline="0">
                <a:solidFill>
                  <a:schemeClr val="accent1"/>
                </a:solidFill>
              </a:defRPr>
            </a:lvl1pPr>
            <a:lvl2pPr marL="1085901" indent="-296877">
              <a:spcBef>
                <a:spcPts val="600"/>
              </a:spcBef>
              <a:spcAft>
                <a:spcPts val="0"/>
              </a:spcAft>
              <a:buClrTx/>
              <a:buFont typeface="Calibri" panose="020F0502020204030204" pitchFamily="34" charset="0"/>
              <a:buChar char="–"/>
              <a:defRPr sz="2600" b="0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B75F41-B6D0-421F-8CC0-C98DD90066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&lt;title&gt;, &lt;date&gt; | Manatt, Phelps &amp; Phillips, LLP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16598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Aut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453136" y="1447800"/>
            <a:ext cx="2560320" cy="256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Content Placeholder 18"/>
          <p:cNvSpPr>
            <a:spLocks noGrp="1"/>
          </p:cNvSpPr>
          <p:nvPr>
            <p:ph sz="quarter" idx="21"/>
          </p:nvPr>
        </p:nvSpPr>
        <p:spPr bwMode="gray">
          <a:xfrm>
            <a:off x="453136" y="4008120"/>
            <a:ext cx="2876979" cy="2710542"/>
          </a:xfrm>
        </p:spPr>
        <p:txBody>
          <a:bodyPr lIns="45720" tIns="182880" rIns="45720" bIns="45720" anchor="t" anchorCtr="0"/>
          <a:lstStyle>
            <a:lvl1pPr marL="0" indent="0">
              <a:spcAft>
                <a:spcPts val="0"/>
              </a:spcAft>
              <a:buNone/>
              <a:defRPr sz="2001" b="1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spcAft>
                <a:spcPts val="1200"/>
              </a:spcAft>
              <a:buNone/>
              <a:defRPr sz="1800" b="1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Aft>
                <a:spcPts val="600"/>
              </a:spcAft>
              <a:buNone/>
              <a:defRPr sz="1600" baseline="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3799443" y="1447800"/>
            <a:ext cx="2560320" cy="256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18"/>
          <p:cNvSpPr>
            <a:spLocks noGrp="1"/>
          </p:cNvSpPr>
          <p:nvPr>
            <p:ph sz="quarter" idx="23"/>
          </p:nvPr>
        </p:nvSpPr>
        <p:spPr bwMode="gray">
          <a:xfrm>
            <a:off x="3799443" y="4008120"/>
            <a:ext cx="2876979" cy="2710542"/>
          </a:xfrm>
        </p:spPr>
        <p:txBody>
          <a:bodyPr lIns="45720" tIns="182880" rIns="45720" bIns="45720" anchor="t" anchorCtr="0"/>
          <a:lstStyle>
            <a:lvl1pPr marL="0" indent="0">
              <a:spcAft>
                <a:spcPts val="0"/>
              </a:spcAft>
              <a:buNone/>
              <a:defRPr sz="2001" b="1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spcAft>
                <a:spcPts val="1200"/>
              </a:spcAft>
              <a:buNone/>
              <a:defRPr sz="1800" b="1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Aft>
                <a:spcPts val="600"/>
              </a:spcAft>
              <a:buNone/>
              <a:defRPr sz="1600" baseline="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7141178" y="1447800"/>
            <a:ext cx="2560320" cy="256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18"/>
          <p:cNvSpPr>
            <a:spLocks noGrp="1"/>
          </p:cNvSpPr>
          <p:nvPr>
            <p:ph sz="quarter" idx="25"/>
          </p:nvPr>
        </p:nvSpPr>
        <p:spPr bwMode="gray">
          <a:xfrm>
            <a:off x="7141178" y="4008120"/>
            <a:ext cx="2876979" cy="2710542"/>
          </a:xfrm>
        </p:spPr>
        <p:txBody>
          <a:bodyPr lIns="45720" tIns="182880" rIns="45720" bIns="45720" anchor="t" anchorCtr="0"/>
          <a:lstStyle>
            <a:lvl1pPr marL="0" indent="0">
              <a:spcAft>
                <a:spcPts val="0"/>
              </a:spcAft>
              <a:buNone/>
              <a:defRPr sz="2001" b="1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spcAft>
                <a:spcPts val="1200"/>
              </a:spcAft>
              <a:buNone/>
              <a:defRPr sz="1800" b="1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Aft>
                <a:spcPts val="600"/>
              </a:spcAft>
              <a:buNone/>
              <a:defRPr sz="1600" baseline="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10487485" y="1447800"/>
            <a:ext cx="2560320" cy="256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8"/>
          <p:cNvSpPr>
            <a:spLocks noGrp="1"/>
          </p:cNvSpPr>
          <p:nvPr>
            <p:ph sz="quarter" idx="27"/>
          </p:nvPr>
        </p:nvSpPr>
        <p:spPr bwMode="gray">
          <a:xfrm>
            <a:off x="10487485" y="4008120"/>
            <a:ext cx="2876979" cy="2710542"/>
          </a:xfrm>
        </p:spPr>
        <p:txBody>
          <a:bodyPr lIns="45720" tIns="182880" rIns="45720" bIns="45720" anchor="t" anchorCtr="0"/>
          <a:lstStyle>
            <a:lvl1pPr marL="0" indent="0">
              <a:spcAft>
                <a:spcPts val="0"/>
              </a:spcAft>
              <a:buNone/>
              <a:defRPr sz="2001" b="1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spcAft>
                <a:spcPts val="1200"/>
              </a:spcAft>
              <a:buNone/>
              <a:defRPr sz="1800" b="1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Aft>
                <a:spcPts val="600"/>
              </a:spcAft>
              <a:buNone/>
              <a:defRPr sz="1600" baseline="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547B3D-E3D1-4093-9712-5143D7E96410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altLang="en-US"/>
              <a:t>&lt;title&gt;, &lt;date&gt; | Manatt, Phelps &amp; Phillips, LLP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73893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Aut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453134" y="1447800"/>
            <a:ext cx="2286000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Content Placeholder 18"/>
          <p:cNvSpPr>
            <a:spLocks noGrp="1"/>
          </p:cNvSpPr>
          <p:nvPr>
            <p:ph sz="quarter" idx="21"/>
          </p:nvPr>
        </p:nvSpPr>
        <p:spPr bwMode="gray">
          <a:xfrm>
            <a:off x="453136" y="3733801"/>
            <a:ext cx="2286000" cy="2984862"/>
          </a:xfrm>
        </p:spPr>
        <p:txBody>
          <a:bodyPr lIns="45720" tIns="182880" rIns="45720" bIns="45720" anchor="t" anchorCtr="0"/>
          <a:lstStyle>
            <a:lvl1pPr marL="0" indent="0">
              <a:spcAft>
                <a:spcPts val="0"/>
              </a:spcAft>
              <a:buNone/>
              <a:defRPr sz="2001" b="1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spcAft>
                <a:spcPts val="1200"/>
              </a:spcAft>
              <a:buNone/>
              <a:defRPr sz="1800" b="1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Aft>
                <a:spcPts val="600"/>
              </a:spcAft>
              <a:buNone/>
              <a:defRPr sz="1600" baseline="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3109467" y="1447800"/>
            <a:ext cx="2286000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18"/>
          <p:cNvSpPr>
            <a:spLocks noGrp="1"/>
          </p:cNvSpPr>
          <p:nvPr>
            <p:ph sz="quarter" idx="23"/>
          </p:nvPr>
        </p:nvSpPr>
        <p:spPr bwMode="gray">
          <a:xfrm>
            <a:off x="3109468" y="3733801"/>
            <a:ext cx="2286000" cy="2984862"/>
          </a:xfrm>
        </p:spPr>
        <p:txBody>
          <a:bodyPr lIns="45720" tIns="182880" rIns="45720" bIns="45720" anchor="t" anchorCtr="0"/>
          <a:lstStyle>
            <a:lvl1pPr marL="0" indent="0">
              <a:spcAft>
                <a:spcPts val="0"/>
              </a:spcAft>
              <a:buNone/>
              <a:defRPr sz="2001" b="1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spcAft>
                <a:spcPts val="1200"/>
              </a:spcAft>
              <a:buNone/>
              <a:defRPr sz="1800" b="1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Aft>
                <a:spcPts val="600"/>
              </a:spcAft>
              <a:buNone/>
              <a:defRPr sz="1600" baseline="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5765800" y="1447800"/>
            <a:ext cx="2286000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18"/>
          <p:cNvSpPr>
            <a:spLocks noGrp="1"/>
          </p:cNvSpPr>
          <p:nvPr>
            <p:ph sz="quarter" idx="25"/>
          </p:nvPr>
        </p:nvSpPr>
        <p:spPr bwMode="gray">
          <a:xfrm>
            <a:off x="5765800" y="3733801"/>
            <a:ext cx="2286000" cy="2984862"/>
          </a:xfrm>
        </p:spPr>
        <p:txBody>
          <a:bodyPr lIns="45720" tIns="182880" rIns="45720" bIns="45720" anchor="t" anchorCtr="0"/>
          <a:lstStyle>
            <a:lvl1pPr marL="0" indent="0">
              <a:spcAft>
                <a:spcPts val="0"/>
              </a:spcAft>
              <a:buNone/>
              <a:defRPr sz="2001" b="1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spcAft>
                <a:spcPts val="1200"/>
              </a:spcAft>
              <a:buNone/>
              <a:defRPr sz="1800" b="1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Aft>
                <a:spcPts val="600"/>
              </a:spcAft>
              <a:buNone/>
              <a:defRPr sz="1600" baseline="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8422133" y="1447800"/>
            <a:ext cx="2286000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8"/>
          <p:cNvSpPr>
            <a:spLocks noGrp="1"/>
          </p:cNvSpPr>
          <p:nvPr>
            <p:ph sz="quarter" idx="27"/>
          </p:nvPr>
        </p:nvSpPr>
        <p:spPr bwMode="gray">
          <a:xfrm>
            <a:off x="8422132" y="3733801"/>
            <a:ext cx="2286000" cy="2984862"/>
          </a:xfrm>
        </p:spPr>
        <p:txBody>
          <a:bodyPr lIns="45720" tIns="182880" rIns="45720" bIns="45720" anchor="t" anchorCtr="0"/>
          <a:lstStyle>
            <a:lvl1pPr marL="0" indent="0">
              <a:spcAft>
                <a:spcPts val="0"/>
              </a:spcAft>
              <a:buNone/>
              <a:defRPr sz="2001" b="1" baseline="0">
                <a:solidFill>
                  <a:schemeClr val="accent2"/>
                </a:solidFill>
                <a:latin typeface="+mn-lt"/>
              </a:defRPr>
            </a:lvl1pPr>
            <a:lvl2pPr marL="0" indent="0">
              <a:spcAft>
                <a:spcPts val="1200"/>
              </a:spcAft>
              <a:buNone/>
              <a:defRPr sz="1800" b="1" baseline="0">
                <a:solidFill>
                  <a:schemeClr val="tx1"/>
                </a:solidFill>
                <a:latin typeface="+mn-lt"/>
              </a:defRPr>
            </a:lvl2pPr>
            <a:lvl3pPr marL="0" indent="0">
              <a:spcAft>
                <a:spcPts val="600"/>
              </a:spcAft>
              <a:buNone/>
              <a:defRPr sz="1600" baseline="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547B3D-E3D1-4093-9712-5143D7E96410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altLang="en-US"/>
              <a:t>&lt;title&gt;, &lt;date&gt; | Manatt, Phelps &amp; Phillips, LLP</a:t>
            </a:r>
            <a:endParaRPr lang="en-US" alt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951D54-598E-3C21-CC78-734261D82E7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1078464" y="1447800"/>
            <a:ext cx="22860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098BC2B-55BD-0B65-0437-81DA1191F864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079163" y="3733438"/>
            <a:ext cx="2286000" cy="2984862"/>
          </a:xfrm>
        </p:spPr>
        <p:txBody>
          <a:bodyPr lIns="45720" tIns="182880" rIns="45720" bIns="45720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0" indent="0">
              <a:spcAft>
                <a:spcPts val="1200"/>
              </a:spcAft>
              <a:buNone/>
              <a:defRPr sz="1800" b="1"/>
            </a:lvl2pPr>
            <a:lvl3pPr marL="0" indent="0">
              <a:spcAft>
                <a:spcPts val="600"/>
              </a:spcAft>
              <a:buNone/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2823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D9F6E-E8E8-43F0-826B-6DC33F80C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353506-6558-49A7-A307-CC613FA93100}"/>
              </a:ext>
            </a:extLst>
          </p:cNvPr>
          <p:cNvSpPr/>
          <p:nvPr userDrawn="1"/>
        </p:nvSpPr>
        <p:spPr bwMode="gray">
          <a:xfrm>
            <a:off x="594360" y="1579120"/>
            <a:ext cx="4123944" cy="868680"/>
          </a:xfrm>
          <a:prstGeom prst="rect">
            <a:avLst/>
          </a:prstGeom>
          <a:solidFill>
            <a:schemeClr val="accent6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101922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charset="0"/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E1F0C4F-9961-4818-89E9-92810AB921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94360" y="1579120"/>
            <a:ext cx="4123944" cy="868680"/>
          </a:xfrm>
          <a:ln w="28575">
            <a:noFill/>
          </a:ln>
        </p:spPr>
        <p:txBody>
          <a:bodyPr bIns="0" anchor="ctr"/>
          <a:lstStyle>
            <a:lvl1pPr marL="0" indent="0"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1900" b="1">
                <a:solidFill>
                  <a:schemeClr val="accent1"/>
                </a:solidFill>
              </a:defRPr>
            </a:lvl1pPr>
            <a:lvl2pPr marL="0" indent="0" algn="ctr">
              <a:lnSpc>
                <a:spcPts val="1400"/>
              </a:lnSpc>
              <a:spcAft>
                <a:spcPts val="0"/>
              </a:spcAft>
              <a:buNone/>
              <a:defRPr sz="1600" cap="all" baseline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35B2873-1B27-4FCE-9C5F-B31AB7C8DE8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 bwMode="gray">
          <a:xfrm>
            <a:off x="594360" y="2580259"/>
            <a:ext cx="4123944" cy="4201541"/>
          </a:xfrm>
          <a:solidFill>
            <a:schemeClr val="accent5"/>
          </a:solidFill>
          <a:ln w="19050">
            <a:solidFill>
              <a:schemeClr val="accent1"/>
            </a:solidFill>
          </a:ln>
        </p:spPr>
        <p:txBody>
          <a:bodyPr lIns="100584" tIns="91440" rIns="100584" bIns="0"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/>
            </a:lvl1pPr>
            <a:lvl2pPr marL="228610" indent="-228610">
              <a:lnSpc>
                <a:spcPct val="100000"/>
              </a:lnSpc>
              <a:spcAft>
                <a:spcPts val="600"/>
              </a:spcAft>
              <a:buClrTx/>
              <a:buFont typeface="+mj-lt"/>
              <a:buAutoNum type="arabicPeriod"/>
              <a:defRPr sz="1600" baseline="0"/>
            </a:lvl2pPr>
            <a:lvl3pPr marL="225435" indent="-225435">
              <a:spcAft>
                <a:spcPts val="600"/>
              </a:spcAft>
              <a:buFont typeface="+mj-lt"/>
              <a:buAutoNum type="arabicPeriod"/>
              <a:defRPr sz="1200" baseline="0"/>
            </a:lvl3pPr>
            <a:lvl4pPr>
              <a:spcAft>
                <a:spcPts val="1401"/>
              </a:spcAft>
              <a:defRPr/>
            </a:lvl4pPr>
            <a:lvl5pPr>
              <a:spcAft>
                <a:spcPts val="1401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3FD700-766C-41D0-A3D2-563836A2102A}"/>
              </a:ext>
            </a:extLst>
          </p:cNvPr>
          <p:cNvSpPr/>
          <p:nvPr userDrawn="1"/>
        </p:nvSpPr>
        <p:spPr bwMode="gray">
          <a:xfrm>
            <a:off x="4846828" y="1579120"/>
            <a:ext cx="4123944" cy="868680"/>
          </a:xfrm>
          <a:prstGeom prst="rect">
            <a:avLst/>
          </a:prstGeom>
          <a:solidFill>
            <a:schemeClr val="accent6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101922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charset="0"/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0672C1A3-1C72-44BC-BE9C-78F432705B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4846828" y="1579120"/>
            <a:ext cx="4123944" cy="868680"/>
          </a:xfrm>
          <a:ln w="28575">
            <a:noFill/>
          </a:ln>
        </p:spPr>
        <p:txBody>
          <a:bodyPr bIns="0" anchor="ctr"/>
          <a:lstStyle>
            <a:lvl1pPr marL="0" indent="0"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1900" b="1">
                <a:solidFill>
                  <a:schemeClr val="accent1"/>
                </a:solidFill>
              </a:defRPr>
            </a:lvl1pPr>
            <a:lvl2pPr marL="0" indent="0" algn="ctr">
              <a:lnSpc>
                <a:spcPts val="1400"/>
              </a:lnSpc>
              <a:spcAft>
                <a:spcPts val="0"/>
              </a:spcAft>
              <a:buNone/>
              <a:defRPr sz="1600" cap="all" baseline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7287FA9-24F1-44E9-B3F5-3D3FFB352F0F}"/>
              </a:ext>
            </a:extLst>
          </p:cNvPr>
          <p:cNvSpPr>
            <a:spLocks noGrp="1"/>
          </p:cNvSpPr>
          <p:nvPr>
            <p:ph sz="quarter" idx="12"/>
          </p:nvPr>
        </p:nvSpPr>
        <p:spPr bwMode="gray">
          <a:xfrm>
            <a:off x="4846828" y="2580259"/>
            <a:ext cx="4123944" cy="4201541"/>
          </a:xfrm>
          <a:solidFill>
            <a:schemeClr val="accent5"/>
          </a:solidFill>
          <a:ln w="19050">
            <a:solidFill>
              <a:schemeClr val="accent1"/>
            </a:solidFill>
          </a:ln>
        </p:spPr>
        <p:txBody>
          <a:bodyPr lIns="100584" tIns="91440" rIns="100584" bIns="0"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/>
            </a:lvl1pPr>
            <a:lvl2pPr marL="228610" indent="-228610">
              <a:lnSpc>
                <a:spcPct val="100000"/>
              </a:lnSpc>
              <a:spcAft>
                <a:spcPts val="600"/>
              </a:spcAft>
              <a:buClrTx/>
              <a:buFont typeface="+mj-lt"/>
              <a:buAutoNum type="arabicPeriod"/>
              <a:defRPr sz="1600" baseline="0"/>
            </a:lvl2pPr>
            <a:lvl3pPr marL="225435" indent="-225435">
              <a:spcAft>
                <a:spcPts val="600"/>
              </a:spcAft>
              <a:buFont typeface="+mj-lt"/>
              <a:buAutoNum type="arabicPeriod"/>
              <a:defRPr sz="1200" baseline="0"/>
            </a:lvl3pPr>
            <a:lvl4pPr>
              <a:spcAft>
                <a:spcPts val="1401"/>
              </a:spcAft>
              <a:defRPr/>
            </a:lvl4pPr>
            <a:lvl5pPr>
              <a:spcAft>
                <a:spcPts val="1401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5ACAE2-57F2-4246-BFAA-5C74C7257BC4}"/>
              </a:ext>
            </a:extLst>
          </p:cNvPr>
          <p:cNvSpPr/>
          <p:nvPr userDrawn="1"/>
        </p:nvSpPr>
        <p:spPr bwMode="gray">
          <a:xfrm>
            <a:off x="9099296" y="1579120"/>
            <a:ext cx="4123944" cy="868680"/>
          </a:xfrm>
          <a:prstGeom prst="rect">
            <a:avLst/>
          </a:prstGeom>
          <a:solidFill>
            <a:schemeClr val="accent6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101922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4B61FAB-3021-4DB3-A3C2-4C4FBD8712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9099296" y="1579120"/>
            <a:ext cx="4123944" cy="868680"/>
          </a:xfrm>
          <a:noFill/>
          <a:ln w="28575">
            <a:noFill/>
          </a:ln>
        </p:spPr>
        <p:txBody>
          <a:bodyPr bIns="0" anchor="ctr"/>
          <a:lstStyle>
            <a:lvl1pPr marL="0" indent="0"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1900" b="1">
                <a:solidFill>
                  <a:schemeClr val="accent1"/>
                </a:solidFill>
              </a:defRPr>
            </a:lvl1pPr>
            <a:lvl2pPr marL="0" indent="0" algn="ctr">
              <a:lnSpc>
                <a:spcPts val="1400"/>
              </a:lnSpc>
              <a:spcAft>
                <a:spcPts val="0"/>
              </a:spcAft>
              <a:buNone/>
              <a:defRPr sz="1600" cap="all" baseline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029EA381-7651-4C86-8EFE-FB76FA5A6A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9099296" y="2580259"/>
            <a:ext cx="4123944" cy="4201541"/>
          </a:xfrm>
          <a:solidFill>
            <a:schemeClr val="accent5"/>
          </a:solidFill>
          <a:ln w="19050">
            <a:solidFill>
              <a:schemeClr val="accent1"/>
            </a:solidFill>
          </a:ln>
        </p:spPr>
        <p:txBody>
          <a:bodyPr lIns="100584" tIns="91440" rIns="100584" bIns="0"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/>
            </a:lvl1pPr>
            <a:lvl2pPr marL="228610" indent="-228610">
              <a:lnSpc>
                <a:spcPct val="100000"/>
              </a:lnSpc>
              <a:spcAft>
                <a:spcPts val="600"/>
              </a:spcAft>
              <a:buClrTx/>
              <a:buFont typeface="+mj-lt"/>
              <a:buAutoNum type="arabicPeriod"/>
              <a:defRPr sz="1600" baseline="0"/>
            </a:lvl2pPr>
            <a:lvl3pPr marL="225435" indent="-225435">
              <a:spcAft>
                <a:spcPts val="600"/>
              </a:spcAft>
              <a:buFont typeface="+mj-lt"/>
              <a:buAutoNum type="arabicPeriod"/>
              <a:defRPr sz="1200" baseline="0"/>
            </a:lvl3pPr>
            <a:lvl4pPr>
              <a:spcAft>
                <a:spcPts val="1401"/>
              </a:spcAft>
              <a:defRPr/>
            </a:lvl4pPr>
            <a:lvl5pPr>
              <a:spcAft>
                <a:spcPts val="1401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40259E-22A7-4EF9-B767-2477C16FCB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&lt;title&gt;, &lt;date&gt; | Manatt, Phelps &amp; Phillips, LLP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4570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D9F6E-E8E8-43F0-826B-6DC33F80C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353506-6558-49A7-A307-CC613FA93100}"/>
              </a:ext>
            </a:extLst>
          </p:cNvPr>
          <p:cNvSpPr/>
          <p:nvPr userDrawn="1"/>
        </p:nvSpPr>
        <p:spPr bwMode="gray">
          <a:xfrm>
            <a:off x="2720594" y="1579120"/>
            <a:ext cx="4123944" cy="868680"/>
          </a:xfrm>
          <a:prstGeom prst="rect">
            <a:avLst/>
          </a:prstGeom>
          <a:solidFill>
            <a:schemeClr val="accent6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101922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charset="0"/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E1F0C4F-9961-4818-89E9-92810AB921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2720594" y="1579120"/>
            <a:ext cx="4123944" cy="868680"/>
          </a:xfrm>
          <a:ln w="28575">
            <a:noFill/>
          </a:ln>
        </p:spPr>
        <p:txBody>
          <a:bodyPr bIns="0" anchor="ctr"/>
          <a:lstStyle>
            <a:lvl1pPr marL="0" indent="0"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1900" b="1">
                <a:solidFill>
                  <a:schemeClr val="accent1"/>
                </a:solidFill>
              </a:defRPr>
            </a:lvl1pPr>
            <a:lvl2pPr marL="0" indent="0" algn="ctr">
              <a:lnSpc>
                <a:spcPts val="1400"/>
              </a:lnSpc>
              <a:spcAft>
                <a:spcPts val="0"/>
              </a:spcAft>
              <a:buNone/>
              <a:defRPr sz="1600" cap="all" baseline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35B2873-1B27-4FCE-9C5F-B31AB7C8DE8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 bwMode="gray">
          <a:xfrm>
            <a:off x="2720594" y="2580259"/>
            <a:ext cx="4123944" cy="4201541"/>
          </a:xfrm>
          <a:solidFill>
            <a:schemeClr val="accent5"/>
          </a:solidFill>
          <a:ln w="19050">
            <a:solidFill>
              <a:schemeClr val="accent1"/>
            </a:solidFill>
          </a:ln>
        </p:spPr>
        <p:txBody>
          <a:bodyPr lIns="100584" tIns="91440" rIns="100584" bIns="0"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/>
            </a:lvl1pPr>
            <a:lvl2pPr marL="228610" indent="-228610">
              <a:lnSpc>
                <a:spcPct val="100000"/>
              </a:lnSpc>
              <a:spcAft>
                <a:spcPts val="600"/>
              </a:spcAft>
              <a:buClrTx/>
              <a:buFont typeface="+mj-lt"/>
              <a:buAutoNum type="arabicPeriod"/>
              <a:defRPr sz="1600" baseline="0"/>
            </a:lvl2pPr>
            <a:lvl3pPr marL="225435" indent="-225435">
              <a:spcAft>
                <a:spcPts val="600"/>
              </a:spcAft>
              <a:buFont typeface="+mj-lt"/>
              <a:buAutoNum type="arabicPeriod"/>
              <a:defRPr sz="1200" baseline="0"/>
            </a:lvl3pPr>
            <a:lvl4pPr>
              <a:spcAft>
                <a:spcPts val="1401"/>
              </a:spcAft>
              <a:defRPr/>
            </a:lvl4pPr>
            <a:lvl5pPr>
              <a:spcAft>
                <a:spcPts val="1401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3FD700-766C-41D0-A3D2-563836A2102A}"/>
              </a:ext>
            </a:extLst>
          </p:cNvPr>
          <p:cNvSpPr/>
          <p:nvPr userDrawn="1"/>
        </p:nvSpPr>
        <p:spPr bwMode="gray">
          <a:xfrm>
            <a:off x="6973062" y="1579120"/>
            <a:ext cx="4123944" cy="868680"/>
          </a:xfrm>
          <a:prstGeom prst="rect">
            <a:avLst/>
          </a:prstGeom>
          <a:solidFill>
            <a:schemeClr val="accent6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101922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charset="0"/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0672C1A3-1C72-44BC-BE9C-78F432705B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6973062" y="1579120"/>
            <a:ext cx="4123944" cy="868680"/>
          </a:xfrm>
          <a:ln w="28575">
            <a:noFill/>
          </a:ln>
        </p:spPr>
        <p:txBody>
          <a:bodyPr bIns="0" anchor="ctr"/>
          <a:lstStyle>
            <a:lvl1pPr marL="0" indent="0"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1900" b="1">
                <a:solidFill>
                  <a:schemeClr val="accent1"/>
                </a:solidFill>
              </a:defRPr>
            </a:lvl1pPr>
            <a:lvl2pPr marL="0" indent="0" algn="ctr">
              <a:lnSpc>
                <a:spcPts val="1400"/>
              </a:lnSpc>
              <a:spcAft>
                <a:spcPts val="0"/>
              </a:spcAft>
              <a:buNone/>
              <a:defRPr sz="1600" cap="all" baseline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7287FA9-24F1-44E9-B3F5-3D3FFB352F0F}"/>
              </a:ext>
            </a:extLst>
          </p:cNvPr>
          <p:cNvSpPr>
            <a:spLocks noGrp="1"/>
          </p:cNvSpPr>
          <p:nvPr>
            <p:ph sz="quarter" idx="12"/>
          </p:nvPr>
        </p:nvSpPr>
        <p:spPr bwMode="gray">
          <a:xfrm>
            <a:off x="6973062" y="2580259"/>
            <a:ext cx="4123944" cy="4201541"/>
          </a:xfrm>
          <a:solidFill>
            <a:schemeClr val="accent5"/>
          </a:solidFill>
          <a:ln w="19050">
            <a:solidFill>
              <a:schemeClr val="accent1"/>
            </a:solidFill>
          </a:ln>
        </p:spPr>
        <p:txBody>
          <a:bodyPr lIns="100584" tIns="91440" rIns="100584" bIns="0"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/>
            </a:lvl1pPr>
            <a:lvl2pPr marL="228610" indent="-228610">
              <a:lnSpc>
                <a:spcPct val="100000"/>
              </a:lnSpc>
              <a:spcAft>
                <a:spcPts val="600"/>
              </a:spcAft>
              <a:buClrTx/>
              <a:buFont typeface="+mj-lt"/>
              <a:buAutoNum type="arabicPeriod"/>
              <a:defRPr sz="1600" baseline="0"/>
            </a:lvl2pPr>
            <a:lvl3pPr marL="225435" indent="-225435">
              <a:spcAft>
                <a:spcPts val="600"/>
              </a:spcAft>
              <a:buFont typeface="+mj-lt"/>
              <a:buAutoNum type="arabicPeriod"/>
              <a:defRPr sz="1200" baseline="0"/>
            </a:lvl3pPr>
            <a:lvl4pPr>
              <a:spcAft>
                <a:spcPts val="1401"/>
              </a:spcAft>
              <a:defRPr/>
            </a:lvl4pPr>
            <a:lvl5pPr>
              <a:spcAft>
                <a:spcPts val="1401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40259E-22A7-4EF9-B767-2477C16FCB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&lt;title&gt;, &lt;date&gt; | Manatt, Phelps &amp; Phillips, LLP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07090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D9F6E-E8E8-43F0-826B-6DC33F80C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3FD700-766C-41D0-A3D2-563836A2102A}"/>
              </a:ext>
            </a:extLst>
          </p:cNvPr>
          <p:cNvSpPr/>
          <p:nvPr userDrawn="1"/>
        </p:nvSpPr>
        <p:spPr bwMode="gray">
          <a:xfrm>
            <a:off x="4846828" y="1579120"/>
            <a:ext cx="4123944" cy="868680"/>
          </a:xfrm>
          <a:prstGeom prst="rect">
            <a:avLst/>
          </a:prstGeom>
          <a:solidFill>
            <a:schemeClr val="accent6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101922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charset="0"/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0672C1A3-1C72-44BC-BE9C-78F432705B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4846828" y="1579120"/>
            <a:ext cx="4123944" cy="868680"/>
          </a:xfrm>
          <a:ln w="28575">
            <a:noFill/>
          </a:ln>
        </p:spPr>
        <p:txBody>
          <a:bodyPr bIns="0" anchor="ctr"/>
          <a:lstStyle>
            <a:lvl1pPr marL="0" indent="0"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1900" b="1">
                <a:solidFill>
                  <a:schemeClr val="accent1"/>
                </a:solidFill>
              </a:defRPr>
            </a:lvl1pPr>
            <a:lvl2pPr marL="0" indent="0" algn="ctr">
              <a:lnSpc>
                <a:spcPts val="1400"/>
              </a:lnSpc>
              <a:spcAft>
                <a:spcPts val="0"/>
              </a:spcAft>
              <a:buNone/>
              <a:defRPr sz="1600" cap="all" baseline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7287FA9-24F1-44E9-B3F5-3D3FFB352F0F}"/>
              </a:ext>
            </a:extLst>
          </p:cNvPr>
          <p:cNvSpPr>
            <a:spLocks noGrp="1"/>
          </p:cNvSpPr>
          <p:nvPr>
            <p:ph sz="quarter" idx="12"/>
          </p:nvPr>
        </p:nvSpPr>
        <p:spPr bwMode="gray">
          <a:xfrm>
            <a:off x="4846828" y="2580259"/>
            <a:ext cx="4123944" cy="4201541"/>
          </a:xfrm>
          <a:solidFill>
            <a:schemeClr val="accent5"/>
          </a:solidFill>
          <a:ln w="19050">
            <a:solidFill>
              <a:schemeClr val="accent1"/>
            </a:solidFill>
          </a:ln>
        </p:spPr>
        <p:txBody>
          <a:bodyPr lIns="100584" tIns="91440" rIns="100584" bIns="0"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/>
            </a:lvl1pPr>
            <a:lvl2pPr marL="228610" indent="-228610">
              <a:lnSpc>
                <a:spcPct val="100000"/>
              </a:lnSpc>
              <a:spcAft>
                <a:spcPts val="600"/>
              </a:spcAft>
              <a:buClrTx/>
              <a:buFont typeface="+mj-lt"/>
              <a:buAutoNum type="arabicPeriod"/>
              <a:defRPr sz="1600" baseline="0"/>
            </a:lvl2pPr>
            <a:lvl3pPr marL="225435" indent="-225435">
              <a:spcAft>
                <a:spcPts val="600"/>
              </a:spcAft>
              <a:buFont typeface="+mj-lt"/>
              <a:buAutoNum type="arabicPeriod"/>
              <a:defRPr sz="1200" baseline="0"/>
            </a:lvl3pPr>
            <a:lvl4pPr>
              <a:spcAft>
                <a:spcPts val="1401"/>
              </a:spcAft>
              <a:defRPr/>
            </a:lvl4pPr>
            <a:lvl5pPr>
              <a:spcAft>
                <a:spcPts val="1401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40259E-22A7-4EF9-B767-2477C16FCB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&lt;title&gt;, &lt;date&gt; | Manatt, Phelps &amp; Phillips, LLP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17339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lt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F87C3-671A-BED8-96C1-50CF5D731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A9A699-A7CF-A372-80C2-10BD07AC8B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&lt;title&gt;, &lt;date&gt; | Manatt, Phelps &amp; Phillips, LLP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979C10-B070-3F2A-7EEB-D68B8479A27C}"/>
              </a:ext>
            </a:extLst>
          </p:cNvPr>
          <p:cNvSpPr/>
          <p:nvPr userDrawn="1"/>
        </p:nvSpPr>
        <p:spPr bwMode="auto">
          <a:xfrm>
            <a:off x="453136" y="1371600"/>
            <a:ext cx="12911328" cy="5486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lIns="182880" tIns="182880" rIns="182880" bIns="182880" rtlCol="0" anchor="ctr" anchorCtr="0">
            <a:noAutofit/>
          </a:bodyPr>
          <a:lstStyle/>
          <a:p>
            <a:pPr algn="ctr" eaLnBrk="1" hangingPunct="1">
              <a:lnSpc>
                <a:spcPts val="2600"/>
              </a:lnSpc>
            </a:pP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AA9C18-040C-EFB2-F03B-23EF1F59DEB1}"/>
              </a:ext>
            </a:extLst>
          </p:cNvPr>
          <p:cNvSpPr/>
          <p:nvPr userDrawn="1"/>
        </p:nvSpPr>
        <p:spPr bwMode="auto">
          <a:xfrm>
            <a:off x="725777" y="2438845"/>
            <a:ext cx="2916936" cy="658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182880" tIns="182880" rIns="182880" bIns="182880" rtlCol="0" anchor="ctr" anchorCtr="0">
            <a:noAutofit/>
          </a:bodyPr>
          <a:lstStyle/>
          <a:p>
            <a:pPr algn="ctr" eaLnBrk="1" hangingPunct="1">
              <a:lnSpc>
                <a:spcPts val="2600"/>
              </a:lnSpc>
            </a:pP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B98963-5173-80B0-39A1-D0DB23ED726B}"/>
              </a:ext>
            </a:extLst>
          </p:cNvPr>
          <p:cNvSpPr/>
          <p:nvPr userDrawn="1"/>
        </p:nvSpPr>
        <p:spPr bwMode="auto">
          <a:xfrm>
            <a:off x="3875480" y="2438845"/>
            <a:ext cx="2916936" cy="658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182880" tIns="182880" rIns="182880" bIns="182880" rtlCol="0" anchor="ctr" anchorCtr="0">
            <a:noAutofit/>
          </a:bodyPr>
          <a:lstStyle/>
          <a:p>
            <a:pPr algn="ctr" eaLnBrk="1" hangingPunct="1">
              <a:lnSpc>
                <a:spcPts val="2600"/>
              </a:lnSpc>
            </a:pP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54217D-B7F0-5468-C31D-E386F1F21074}"/>
              </a:ext>
            </a:extLst>
          </p:cNvPr>
          <p:cNvSpPr/>
          <p:nvPr userDrawn="1"/>
        </p:nvSpPr>
        <p:spPr bwMode="auto">
          <a:xfrm>
            <a:off x="7025183" y="2438845"/>
            <a:ext cx="2916936" cy="658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182880" tIns="182880" rIns="182880" bIns="182880" rtlCol="0" anchor="ctr" anchorCtr="0">
            <a:noAutofit/>
          </a:bodyPr>
          <a:lstStyle/>
          <a:p>
            <a:pPr algn="ctr" eaLnBrk="1" hangingPunct="1">
              <a:lnSpc>
                <a:spcPts val="2600"/>
              </a:lnSpc>
            </a:pP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F5FE22-5D1B-C2C0-D1D5-5F8BBF120E5D}"/>
              </a:ext>
            </a:extLst>
          </p:cNvPr>
          <p:cNvSpPr/>
          <p:nvPr userDrawn="1"/>
        </p:nvSpPr>
        <p:spPr bwMode="auto">
          <a:xfrm>
            <a:off x="10174887" y="2438845"/>
            <a:ext cx="2916936" cy="658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182880" tIns="182880" rIns="182880" bIns="182880" rtlCol="0" anchor="ctr" anchorCtr="0">
            <a:noAutofit/>
          </a:bodyPr>
          <a:lstStyle/>
          <a:p>
            <a:pPr algn="ctr" eaLnBrk="1" hangingPunct="1">
              <a:lnSpc>
                <a:spcPts val="2600"/>
              </a:lnSpc>
            </a:pP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30748C-DE62-D289-9879-6135EBA5BC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5488" y="3096768"/>
            <a:ext cx="2917825" cy="2688352"/>
          </a:xfrm>
          <a:solidFill>
            <a:schemeClr val="bg1"/>
          </a:solidFill>
        </p:spPr>
        <p:txBody>
          <a:bodyPr lIns="365760" tIns="182880" rIns="365760" bIns="182880"/>
          <a:lstStyle>
            <a:lvl1pPr marL="0" indent="0">
              <a:buNone/>
              <a:defRPr sz="1400"/>
            </a:lvl1pPr>
            <a:lvl2pPr marL="431800" indent="0">
              <a:buNone/>
              <a:defRPr sz="1400"/>
            </a:lvl2pPr>
            <a:lvl3pPr marL="885825" indent="0">
              <a:buNone/>
              <a:defRPr sz="1400"/>
            </a:lvl3pPr>
            <a:lvl4pPr marL="1365250" indent="0">
              <a:buNone/>
              <a:defRPr sz="1400"/>
            </a:lvl4pPr>
            <a:lvl5pPr marL="1839912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DA86412-4725-021B-F924-6A1DF40BC8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5488" y="2438400"/>
            <a:ext cx="2916237" cy="658813"/>
          </a:xfrm>
        </p:spPr>
        <p:txBody>
          <a:bodyPr lIns="91440" rIns="91440" bIns="0" anchor="ctr"/>
          <a:lstStyle>
            <a:lvl1pPr marL="0" indent="0" algn="ctr">
              <a:spcBef>
                <a:spcPts val="300"/>
              </a:spcBef>
              <a:buNone/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9D99787-578C-C19B-2FAC-C78D3A71BE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75088" y="2438845"/>
            <a:ext cx="2916237" cy="65836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1600" b="1" dirty="0" smtClean="0"/>
            </a:lvl1pPr>
          </a:lstStyle>
          <a:p>
            <a:pPr marL="235521" lvl="0" indent="-235521" algn="ctr">
              <a:spcBef>
                <a:spcPts val="3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4FE03F4-647B-AE4A-6F48-D14F69020F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23100" y="2438845"/>
            <a:ext cx="2916236" cy="65836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1600" b="1" dirty="0" smtClean="0"/>
            </a:lvl1pPr>
          </a:lstStyle>
          <a:p>
            <a:pPr marL="235521" lvl="0" indent="-235521" algn="ctr">
              <a:spcBef>
                <a:spcPts val="3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0B81294-3708-A512-E66C-5A4DF2DF3B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174887" y="2438845"/>
            <a:ext cx="2916936" cy="658368"/>
          </a:xfrm>
        </p:spPr>
        <p:txBody>
          <a:bodyPr lIns="91440" rIns="91440" bIns="0" anchor="ctr" anchorCtr="0"/>
          <a:lstStyle>
            <a:lvl1pPr marL="0" indent="0" algn="ctr">
              <a:buNone/>
              <a:defRPr sz="1600" b="1"/>
            </a:lvl1pPr>
            <a:lvl2pPr marL="431800" indent="0">
              <a:buNone/>
              <a:defRPr/>
            </a:lvl2pPr>
            <a:lvl3pPr marL="885825" indent="0">
              <a:buNone/>
              <a:defRPr/>
            </a:lvl3pPr>
            <a:lvl4pPr marL="1365250" indent="0">
              <a:buNone/>
              <a:defRPr/>
            </a:lvl4pPr>
            <a:lvl5pPr marL="18399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3AAD601-C4C9-B058-BFBF-E606397585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75088" y="3096784"/>
            <a:ext cx="2916936" cy="2688336"/>
          </a:xfrm>
          <a:solidFill>
            <a:schemeClr val="bg1"/>
          </a:solidFill>
        </p:spPr>
        <p:txBody>
          <a:bodyPr lIns="365760" tIns="182880" rIns="365760" bIns="182880"/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010EFB8-B3D8-5844-0A27-6D43AA79434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22402" y="3096784"/>
            <a:ext cx="2916936" cy="2688336"/>
          </a:xfrm>
          <a:solidFill>
            <a:schemeClr val="bg1"/>
          </a:solidFill>
        </p:spPr>
        <p:txBody>
          <a:bodyPr lIns="365760" tIns="182880" rIns="365760" bIns="182880"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F45F26A-0160-09C1-2B66-94CFF3E899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174288" y="3096784"/>
            <a:ext cx="2917825" cy="2688336"/>
          </a:xfrm>
          <a:solidFill>
            <a:schemeClr val="bg1"/>
          </a:solidFill>
        </p:spPr>
        <p:txBody>
          <a:bodyPr lIns="365760" tIns="182880" rIns="365760" bIns="182880"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10467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lt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F87C3-671A-BED8-96C1-50CF5D731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A9A699-A7CF-A372-80C2-10BD07AC8B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&lt;title&gt;, &lt;date&gt; | Manatt, Phelps &amp; Phillips, LLP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979C10-B070-3F2A-7EEB-D68B8479A27C}"/>
              </a:ext>
            </a:extLst>
          </p:cNvPr>
          <p:cNvSpPr/>
          <p:nvPr userDrawn="1"/>
        </p:nvSpPr>
        <p:spPr bwMode="auto">
          <a:xfrm>
            <a:off x="453136" y="1371600"/>
            <a:ext cx="12911328" cy="5486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lIns="182880" tIns="182880" rIns="182880" bIns="182880" rtlCol="0" anchor="ctr" anchorCtr="0">
            <a:noAutofit/>
          </a:bodyPr>
          <a:lstStyle/>
          <a:p>
            <a:pPr algn="ctr" eaLnBrk="1" hangingPunct="1">
              <a:lnSpc>
                <a:spcPts val="2600"/>
              </a:lnSpc>
            </a:pP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AA9C18-040C-EFB2-F03B-23EF1F59DEB1}"/>
              </a:ext>
            </a:extLst>
          </p:cNvPr>
          <p:cNvSpPr/>
          <p:nvPr userDrawn="1"/>
        </p:nvSpPr>
        <p:spPr bwMode="auto">
          <a:xfrm>
            <a:off x="725777" y="2438400"/>
            <a:ext cx="3941064" cy="658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1440" tIns="0" rIns="91440" bIns="0" rtlCol="0" anchor="ctr" anchorCtr="0">
            <a:noAutofit/>
          </a:bodyPr>
          <a:lstStyle/>
          <a:p>
            <a:pPr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B98963-5173-80B0-39A1-D0DB23ED726B}"/>
              </a:ext>
            </a:extLst>
          </p:cNvPr>
          <p:cNvSpPr/>
          <p:nvPr userDrawn="1"/>
        </p:nvSpPr>
        <p:spPr bwMode="auto">
          <a:xfrm>
            <a:off x="4939310" y="2438400"/>
            <a:ext cx="3941064" cy="658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1440" tIns="0" rIns="91440" bIns="0" rtlCol="0" anchor="ctr" anchorCtr="0">
            <a:noAutofit/>
          </a:bodyPr>
          <a:lstStyle/>
          <a:p>
            <a:pPr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54217D-B7F0-5468-C31D-E386F1F21074}"/>
              </a:ext>
            </a:extLst>
          </p:cNvPr>
          <p:cNvSpPr/>
          <p:nvPr userDrawn="1"/>
        </p:nvSpPr>
        <p:spPr bwMode="auto">
          <a:xfrm>
            <a:off x="9152842" y="2438400"/>
            <a:ext cx="3941064" cy="658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1440" tIns="0" rIns="91440" bIns="0" rtlCol="0" anchor="ctr" anchorCtr="0">
            <a:noAutofit/>
          </a:bodyPr>
          <a:lstStyle/>
          <a:p>
            <a:pPr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30748C-DE62-D289-9879-6135EBA5BC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5487" y="3096768"/>
            <a:ext cx="3941064" cy="2688352"/>
          </a:xfrm>
          <a:solidFill>
            <a:schemeClr val="bg1"/>
          </a:solidFill>
        </p:spPr>
        <p:txBody>
          <a:bodyPr lIns="365760" tIns="182880" rIns="365760" bIns="182880"/>
          <a:lstStyle>
            <a:lvl1pPr marL="0" indent="0">
              <a:buNone/>
              <a:defRPr sz="1400"/>
            </a:lvl1pPr>
            <a:lvl2pPr marL="431800" indent="0">
              <a:buNone/>
              <a:defRPr sz="1400"/>
            </a:lvl2pPr>
            <a:lvl3pPr marL="885825" indent="0">
              <a:buNone/>
              <a:defRPr sz="1400"/>
            </a:lvl3pPr>
            <a:lvl4pPr marL="1365250" indent="0">
              <a:buNone/>
              <a:defRPr sz="1400"/>
            </a:lvl4pPr>
            <a:lvl5pPr marL="1839912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DA86412-4725-021B-F924-6A1DF40BC8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5487" y="2438400"/>
            <a:ext cx="3941064" cy="658368"/>
          </a:xfrm>
        </p:spPr>
        <p:txBody>
          <a:bodyPr lIns="91440" tIns="0" rIns="9144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9D99787-578C-C19B-2FAC-C78D3A71BE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9310" y="2438400"/>
            <a:ext cx="3941064" cy="65836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1" dirty="0" smtClean="0"/>
            </a:lvl1pPr>
          </a:lstStyle>
          <a:p>
            <a:pPr marL="235521" lvl="0" indent="-235521" algn="ctr">
              <a:spcBef>
                <a:spcPts val="3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4FE03F4-647B-AE4A-6F48-D14F69020F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50759" y="2438400"/>
            <a:ext cx="3941064" cy="65836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1" dirty="0" smtClean="0"/>
            </a:lvl1pPr>
          </a:lstStyle>
          <a:p>
            <a:pPr marL="235521" lvl="0" indent="-235521" algn="ctr">
              <a:spcBef>
                <a:spcPts val="3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3AAD601-C4C9-B058-BFBF-E606397585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39310" y="3096768"/>
            <a:ext cx="3941064" cy="2688336"/>
          </a:xfrm>
          <a:solidFill>
            <a:schemeClr val="bg1"/>
          </a:solidFill>
        </p:spPr>
        <p:txBody>
          <a:bodyPr lIns="365760" tIns="182880" rIns="365760" bIns="182880"/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010EFB8-B3D8-5844-0A27-6D43AA79434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50061" y="3096768"/>
            <a:ext cx="3941064" cy="2688336"/>
          </a:xfrm>
          <a:solidFill>
            <a:schemeClr val="bg1"/>
          </a:solidFill>
        </p:spPr>
        <p:txBody>
          <a:bodyPr lIns="365760" tIns="182880" rIns="365760" bIns="182880"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46457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lt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F87C3-671A-BED8-96C1-50CF5D731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A9A699-A7CF-A372-80C2-10BD07AC8B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&lt;title&gt;, &lt;date&gt; | Manatt, Phelps &amp; Phillips, LLP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979C10-B070-3F2A-7EEB-D68B8479A27C}"/>
              </a:ext>
            </a:extLst>
          </p:cNvPr>
          <p:cNvSpPr/>
          <p:nvPr userDrawn="1"/>
        </p:nvSpPr>
        <p:spPr bwMode="auto">
          <a:xfrm>
            <a:off x="453136" y="1371600"/>
            <a:ext cx="12911328" cy="5486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lIns="182880" tIns="182880" rIns="182880" bIns="182880" rtlCol="0" anchor="ctr" anchorCtr="0">
            <a:noAutofit/>
          </a:bodyPr>
          <a:lstStyle/>
          <a:p>
            <a:pPr algn="ctr" eaLnBrk="1" hangingPunct="1">
              <a:lnSpc>
                <a:spcPts val="2600"/>
              </a:lnSpc>
            </a:pP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AA9C18-040C-EFB2-F03B-23EF1F59DEB1}"/>
              </a:ext>
            </a:extLst>
          </p:cNvPr>
          <p:cNvSpPr/>
          <p:nvPr userDrawn="1"/>
        </p:nvSpPr>
        <p:spPr bwMode="auto">
          <a:xfrm>
            <a:off x="725777" y="2438400"/>
            <a:ext cx="6044184" cy="658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1440" tIns="0" rIns="91440" bIns="0" rtlCol="0" anchor="ctr" anchorCtr="0">
            <a:noAutofit/>
          </a:bodyPr>
          <a:lstStyle/>
          <a:p>
            <a:pPr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B98963-5173-80B0-39A1-D0DB23ED726B}"/>
              </a:ext>
            </a:extLst>
          </p:cNvPr>
          <p:cNvSpPr/>
          <p:nvPr userDrawn="1"/>
        </p:nvSpPr>
        <p:spPr bwMode="auto">
          <a:xfrm>
            <a:off x="7042022" y="2438400"/>
            <a:ext cx="6044184" cy="658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1440" tIns="0" rIns="91440" bIns="0" rtlCol="0" anchor="ctr" anchorCtr="0">
            <a:noAutofit/>
          </a:bodyPr>
          <a:lstStyle/>
          <a:p>
            <a:pPr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30748C-DE62-D289-9879-6135EBA5BC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5487" y="3096768"/>
            <a:ext cx="6044184" cy="2688352"/>
          </a:xfrm>
          <a:solidFill>
            <a:schemeClr val="bg1"/>
          </a:solidFill>
        </p:spPr>
        <p:txBody>
          <a:bodyPr lIns="365760" tIns="182880" rIns="365760" bIns="182880"/>
          <a:lstStyle>
            <a:lvl1pPr marL="0" indent="0">
              <a:buNone/>
              <a:defRPr sz="1400"/>
            </a:lvl1pPr>
            <a:lvl2pPr marL="431800" indent="0">
              <a:buNone/>
              <a:defRPr sz="1400"/>
            </a:lvl2pPr>
            <a:lvl3pPr marL="885825" indent="0">
              <a:buNone/>
              <a:defRPr sz="1400"/>
            </a:lvl3pPr>
            <a:lvl4pPr marL="1365250" indent="0">
              <a:buNone/>
              <a:defRPr sz="1400"/>
            </a:lvl4pPr>
            <a:lvl5pPr marL="1839912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DA86412-4725-021B-F924-6A1DF40BC8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5487" y="2438400"/>
            <a:ext cx="6044184" cy="658368"/>
          </a:xfrm>
        </p:spPr>
        <p:txBody>
          <a:bodyPr lIns="91440" tIns="0" rIns="9144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9D99787-578C-C19B-2FAC-C78D3A71BE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42022" y="2438400"/>
            <a:ext cx="6044184" cy="65836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1" dirty="0" smtClean="0"/>
            </a:lvl1pPr>
          </a:lstStyle>
          <a:p>
            <a:pPr marL="235521" lvl="0" indent="-235521" algn="ctr">
              <a:spcBef>
                <a:spcPts val="3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3AAD601-C4C9-B058-BFBF-E606397585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2022" y="3096784"/>
            <a:ext cx="6044184" cy="2688336"/>
          </a:xfrm>
          <a:solidFill>
            <a:schemeClr val="bg1"/>
          </a:solidFill>
        </p:spPr>
        <p:txBody>
          <a:bodyPr lIns="365760" tIns="182880" rIns="365760" bIns="182880"/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21517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CCD49D-F5FE-48E3-92B3-7DCDB812D2C0}"/>
              </a:ext>
            </a:extLst>
          </p:cNvPr>
          <p:cNvSpPr/>
          <p:nvPr userDrawn="1"/>
        </p:nvSpPr>
        <p:spPr bwMode="gray">
          <a:xfrm>
            <a:off x="0" y="0"/>
            <a:ext cx="13816584" cy="13995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182880" tIns="91440" rIns="182880" bIns="91440" rtlCol="0" anchor="ctr" anchorCtr="0">
            <a:noAutofit/>
          </a:bodyPr>
          <a:lstStyle/>
          <a:p>
            <a:pPr algn="ctr" eaLnBrk="1" hangingPunct="1">
              <a:lnSpc>
                <a:spcPct val="125000"/>
              </a:lnSpc>
            </a:pP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0DF987-6F1F-44AF-B34C-08239C9CE064}"/>
              </a:ext>
            </a:extLst>
          </p:cNvPr>
          <p:cNvGrpSpPr/>
          <p:nvPr userDrawn="1"/>
        </p:nvGrpSpPr>
        <p:grpSpPr bwMode="ltGray">
          <a:xfrm>
            <a:off x="4793343" y="1776322"/>
            <a:ext cx="4230914" cy="4219755"/>
            <a:chOff x="3694906" y="3135548"/>
            <a:chExt cx="2972594" cy="296475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BFAA932-6886-4C4A-A0F1-EBDD63917122}"/>
                </a:ext>
              </a:extLst>
            </p:cNvPr>
            <p:cNvGrpSpPr/>
            <p:nvPr/>
          </p:nvGrpSpPr>
          <p:grpSpPr bwMode="ltGray">
            <a:xfrm>
              <a:off x="3694906" y="3135548"/>
              <a:ext cx="1914196" cy="2305268"/>
              <a:chOff x="3509361" y="3017045"/>
              <a:chExt cx="2234515" cy="2691029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0A49628-C19B-4324-A82F-9FABF286EDA7}"/>
                  </a:ext>
                </a:extLst>
              </p:cNvPr>
              <p:cNvSpPr/>
              <p:nvPr/>
            </p:nvSpPr>
            <p:spPr bwMode="ltGray">
              <a:xfrm>
                <a:off x="3509361" y="3017045"/>
                <a:ext cx="2234515" cy="2691029"/>
              </a:xfrm>
              <a:custGeom>
                <a:avLst/>
                <a:gdLst>
                  <a:gd name="connsiteX0" fmla="*/ 1189579 w 2234514"/>
                  <a:gd name="connsiteY0" fmla="*/ 2029324 h 2691029"/>
                  <a:gd name="connsiteX1" fmla="*/ 1052865 w 2234514"/>
                  <a:gd name="connsiteY1" fmla="*/ 2029324 h 2691029"/>
                  <a:gd name="connsiteX2" fmla="*/ 773070 w 2234514"/>
                  <a:gd name="connsiteY2" fmla="*/ 2253977 h 2691029"/>
                  <a:gd name="connsiteX3" fmla="*/ 773070 w 2234514"/>
                  <a:gd name="connsiteY3" fmla="*/ 2029324 h 2691029"/>
                  <a:gd name="connsiteX4" fmla="*/ 484986 w 2234514"/>
                  <a:gd name="connsiteY4" fmla="*/ 2029324 h 2691029"/>
                  <a:gd name="connsiteX5" fmla="*/ 215042 w 2234514"/>
                  <a:gd name="connsiteY5" fmla="*/ 1759260 h 2691029"/>
                  <a:gd name="connsiteX6" fmla="*/ 215042 w 2234514"/>
                  <a:gd name="connsiteY6" fmla="*/ 485106 h 2691029"/>
                  <a:gd name="connsiteX7" fmla="*/ 484986 w 2234514"/>
                  <a:gd name="connsiteY7" fmla="*/ 214922 h 2691029"/>
                  <a:gd name="connsiteX8" fmla="*/ 1759260 w 2234514"/>
                  <a:gd name="connsiteY8" fmla="*/ 214922 h 2691029"/>
                  <a:gd name="connsiteX9" fmla="*/ 2029324 w 2234514"/>
                  <a:gd name="connsiteY9" fmla="*/ 485106 h 2691029"/>
                  <a:gd name="connsiteX10" fmla="*/ 2029324 w 2234514"/>
                  <a:gd name="connsiteY10" fmla="*/ 735588 h 2691029"/>
                  <a:gd name="connsiteX11" fmla="*/ 2235356 w 2234514"/>
                  <a:gd name="connsiteY11" fmla="*/ 735588 h 2691029"/>
                  <a:gd name="connsiteX12" fmla="*/ 2235356 w 2234514"/>
                  <a:gd name="connsiteY12" fmla="*/ 485106 h 2691029"/>
                  <a:gd name="connsiteX13" fmla="*/ 1759260 w 2234514"/>
                  <a:gd name="connsiteY13" fmla="*/ 9010 h 2691029"/>
                  <a:gd name="connsiteX14" fmla="*/ 484986 w 2234514"/>
                  <a:gd name="connsiteY14" fmla="*/ 9010 h 2691029"/>
                  <a:gd name="connsiteX15" fmla="*/ 9010 w 2234514"/>
                  <a:gd name="connsiteY15" fmla="*/ 485106 h 2691029"/>
                  <a:gd name="connsiteX16" fmla="*/ 9010 w 2234514"/>
                  <a:gd name="connsiteY16" fmla="*/ 1759260 h 2691029"/>
                  <a:gd name="connsiteX17" fmla="*/ 484986 w 2234514"/>
                  <a:gd name="connsiteY17" fmla="*/ 2235357 h 2691029"/>
                  <a:gd name="connsiteX18" fmla="*/ 567038 w 2234514"/>
                  <a:gd name="connsiteY18" fmla="*/ 2235357 h 2691029"/>
                  <a:gd name="connsiteX19" fmla="*/ 567038 w 2234514"/>
                  <a:gd name="connsiteY19" fmla="*/ 2316448 h 2691029"/>
                  <a:gd name="connsiteX20" fmla="*/ 567038 w 2234514"/>
                  <a:gd name="connsiteY20" fmla="*/ 2683581 h 2691029"/>
                  <a:gd name="connsiteX21" fmla="*/ 853801 w 2234514"/>
                  <a:gd name="connsiteY21" fmla="*/ 2453402 h 2691029"/>
                  <a:gd name="connsiteX22" fmla="*/ 1125427 w 2234514"/>
                  <a:gd name="connsiteY22" fmla="*/ 2235236 h 2691029"/>
                  <a:gd name="connsiteX23" fmla="*/ 1228142 w 2234514"/>
                  <a:gd name="connsiteY23" fmla="*/ 2235236 h 2691029"/>
                  <a:gd name="connsiteX24" fmla="*/ 1189579 w 2234514"/>
                  <a:gd name="connsiteY24" fmla="*/ 2053712 h 2691029"/>
                  <a:gd name="connsiteX25" fmla="*/ 1189579 w 2234514"/>
                  <a:gd name="connsiteY25" fmla="*/ 2029324 h 2691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234514" h="2691029">
                    <a:moveTo>
                      <a:pt x="1189579" y="2029324"/>
                    </a:moveTo>
                    <a:lnTo>
                      <a:pt x="1052865" y="2029324"/>
                    </a:lnTo>
                    <a:lnTo>
                      <a:pt x="773070" y="2253977"/>
                    </a:lnTo>
                    <a:lnTo>
                      <a:pt x="773070" y="2029324"/>
                    </a:lnTo>
                    <a:lnTo>
                      <a:pt x="484986" y="2029324"/>
                    </a:lnTo>
                    <a:cubicBezTo>
                      <a:pt x="336138" y="2029324"/>
                      <a:pt x="215042" y="1908108"/>
                      <a:pt x="215042" y="1759260"/>
                    </a:cubicBezTo>
                    <a:lnTo>
                      <a:pt x="215042" y="485106"/>
                    </a:lnTo>
                    <a:cubicBezTo>
                      <a:pt x="215042" y="336138"/>
                      <a:pt x="336138" y="214922"/>
                      <a:pt x="484986" y="214922"/>
                    </a:cubicBezTo>
                    <a:lnTo>
                      <a:pt x="1759260" y="214922"/>
                    </a:lnTo>
                    <a:cubicBezTo>
                      <a:pt x="1908228" y="214922"/>
                      <a:pt x="2029324" y="336018"/>
                      <a:pt x="2029324" y="485106"/>
                    </a:cubicBezTo>
                    <a:lnTo>
                      <a:pt x="2029324" y="735588"/>
                    </a:lnTo>
                    <a:lnTo>
                      <a:pt x="2235356" y="735588"/>
                    </a:lnTo>
                    <a:lnTo>
                      <a:pt x="2235356" y="485106"/>
                    </a:lnTo>
                    <a:cubicBezTo>
                      <a:pt x="2235356" y="222130"/>
                      <a:pt x="2022236" y="9010"/>
                      <a:pt x="1759260" y="9010"/>
                    </a:cubicBezTo>
                    <a:lnTo>
                      <a:pt x="484986" y="9010"/>
                    </a:lnTo>
                    <a:cubicBezTo>
                      <a:pt x="222250" y="9010"/>
                      <a:pt x="9010" y="222130"/>
                      <a:pt x="9010" y="485106"/>
                    </a:cubicBezTo>
                    <a:lnTo>
                      <a:pt x="9010" y="1759260"/>
                    </a:lnTo>
                    <a:cubicBezTo>
                      <a:pt x="9010" y="2022236"/>
                      <a:pt x="222250" y="2235357"/>
                      <a:pt x="484986" y="2235357"/>
                    </a:cubicBezTo>
                    <a:lnTo>
                      <a:pt x="567038" y="2235357"/>
                    </a:lnTo>
                    <a:lnTo>
                      <a:pt x="567038" y="2316448"/>
                    </a:lnTo>
                    <a:lnTo>
                      <a:pt x="567038" y="2683581"/>
                    </a:lnTo>
                    <a:lnTo>
                      <a:pt x="853801" y="2453402"/>
                    </a:lnTo>
                    <a:lnTo>
                      <a:pt x="1125427" y="2235236"/>
                    </a:lnTo>
                    <a:lnTo>
                      <a:pt x="1228142" y="2235236"/>
                    </a:lnTo>
                    <a:cubicBezTo>
                      <a:pt x="1203514" y="2179614"/>
                      <a:pt x="1189579" y="2118345"/>
                      <a:pt x="1189579" y="2053712"/>
                    </a:cubicBezTo>
                    <a:lnTo>
                      <a:pt x="1189579" y="202932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887998EB-7607-4745-9D06-4AA25785630A}"/>
                  </a:ext>
                </a:extLst>
              </p:cNvPr>
              <p:cNvSpPr/>
              <p:nvPr/>
            </p:nvSpPr>
            <p:spPr bwMode="ltGray">
              <a:xfrm>
                <a:off x="3922592" y="3425889"/>
                <a:ext cx="852960" cy="949068"/>
              </a:xfrm>
              <a:custGeom>
                <a:avLst/>
                <a:gdLst>
                  <a:gd name="connsiteX0" fmla="*/ 398488 w 852959"/>
                  <a:gd name="connsiteY0" fmla="*/ 9010 h 949068"/>
                  <a:gd name="connsiteX1" fmla="*/ 9010 w 852959"/>
                  <a:gd name="connsiteY1" fmla="*/ 412304 h 949068"/>
                  <a:gd name="connsiteX2" fmla="*/ 405456 w 852959"/>
                  <a:gd name="connsiteY2" fmla="*/ 822566 h 949068"/>
                  <a:gd name="connsiteX3" fmla="*/ 495918 w 852959"/>
                  <a:gd name="connsiteY3" fmla="*/ 815598 h 949068"/>
                  <a:gd name="connsiteX4" fmla="*/ 675520 w 852959"/>
                  <a:gd name="connsiteY4" fmla="*/ 944263 h 949068"/>
                  <a:gd name="connsiteX5" fmla="*/ 849356 w 852959"/>
                  <a:gd name="connsiteY5" fmla="*/ 758774 h 949068"/>
                  <a:gd name="connsiteX6" fmla="*/ 849356 w 852959"/>
                  <a:gd name="connsiteY6" fmla="*/ 699668 h 949068"/>
                  <a:gd name="connsiteX7" fmla="*/ 772830 w 852959"/>
                  <a:gd name="connsiteY7" fmla="*/ 699668 h 949068"/>
                  <a:gd name="connsiteX8" fmla="*/ 772830 w 852959"/>
                  <a:gd name="connsiteY8" fmla="*/ 733306 h 949068"/>
                  <a:gd name="connsiteX9" fmla="*/ 749644 w 852959"/>
                  <a:gd name="connsiteY9" fmla="*/ 785444 h 949068"/>
                  <a:gd name="connsiteX10" fmla="*/ 698706 w 852959"/>
                  <a:gd name="connsiteY10" fmla="*/ 710119 h 949068"/>
                  <a:gd name="connsiteX11" fmla="*/ 794935 w 852959"/>
                  <a:gd name="connsiteY11" fmla="*/ 420353 h 949068"/>
                  <a:gd name="connsiteX12" fmla="*/ 398488 w 852959"/>
                  <a:gd name="connsiteY12" fmla="*/ 9010 h 949068"/>
                  <a:gd name="connsiteX13" fmla="*/ 405456 w 852959"/>
                  <a:gd name="connsiteY13" fmla="*/ 648850 h 949068"/>
                  <a:gd name="connsiteX14" fmla="*/ 327849 w 852959"/>
                  <a:gd name="connsiteY14" fmla="*/ 610647 h 949068"/>
                  <a:gd name="connsiteX15" fmla="*/ 405456 w 852959"/>
                  <a:gd name="connsiteY15" fmla="*/ 526072 h 949068"/>
                  <a:gd name="connsiteX16" fmla="*/ 466845 w 852959"/>
                  <a:gd name="connsiteY16" fmla="*/ 623382 h 949068"/>
                  <a:gd name="connsiteX17" fmla="*/ 405456 w 852959"/>
                  <a:gd name="connsiteY17" fmla="*/ 648850 h 949068"/>
                  <a:gd name="connsiteX18" fmla="*/ 535322 w 852959"/>
                  <a:gd name="connsiteY18" fmla="*/ 465764 h 949068"/>
                  <a:gd name="connsiteX19" fmla="*/ 405456 w 852959"/>
                  <a:gd name="connsiteY19" fmla="*/ 420593 h 949068"/>
                  <a:gd name="connsiteX20" fmla="*/ 268742 w 852959"/>
                  <a:gd name="connsiteY20" fmla="*/ 476216 h 949068"/>
                  <a:gd name="connsiteX21" fmla="*/ 264057 w 852959"/>
                  <a:gd name="connsiteY21" fmla="*/ 412424 h 949068"/>
                  <a:gd name="connsiteX22" fmla="*/ 397287 w 852959"/>
                  <a:gd name="connsiteY22" fmla="*/ 178281 h 949068"/>
                  <a:gd name="connsiteX23" fmla="*/ 537485 w 852959"/>
                  <a:gd name="connsiteY23" fmla="*/ 420473 h 949068"/>
                  <a:gd name="connsiteX24" fmla="*/ 535322 w 852959"/>
                  <a:gd name="connsiteY24" fmla="*/ 465764 h 949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52959" h="949068">
                    <a:moveTo>
                      <a:pt x="398488" y="9010"/>
                    </a:moveTo>
                    <a:cubicBezTo>
                      <a:pt x="165546" y="9010"/>
                      <a:pt x="9010" y="175878"/>
                      <a:pt x="9010" y="412304"/>
                    </a:cubicBezTo>
                    <a:cubicBezTo>
                      <a:pt x="9010" y="685852"/>
                      <a:pt x="171313" y="822566"/>
                      <a:pt x="405456" y="822566"/>
                    </a:cubicBezTo>
                    <a:cubicBezTo>
                      <a:pt x="436691" y="822566"/>
                      <a:pt x="468047" y="820283"/>
                      <a:pt x="495918" y="815598"/>
                    </a:cubicBezTo>
                    <a:cubicBezTo>
                      <a:pt x="521387" y="883955"/>
                      <a:pt x="580493" y="944263"/>
                      <a:pt x="675520" y="944263"/>
                    </a:cubicBezTo>
                    <a:cubicBezTo>
                      <a:pt x="791451" y="944263"/>
                      <a:pt x="849356" y="861970"/>
                      <a:pt x="849356" y="758774"/>
                    </a:cubicBezTo>
                    <a:lnTo>
                      <a:pt x="849356" y="699668"/>
                    </a:lnTo>
                    <a:lnTo>
                      <a:pt x="772830" y="699668"/>
                    </a:lnTo>
                    <a:lnTo>
                      <a:pt x="772830" y="733306"/>
                    </a:lnTo>
                    <a:cubicBezTo>
                      <a:pt x="772830" y="753008"/>
                      <a:pt x="770547" y="785444"/>
                      <a:pt x="749644" y="785444"/>
                    </a:cubicBezTo>
                    <a:cubicBezTo>
                      <a:pt x="720691" y="785444"/>
                      <a:pt x="707957" y="746040"/>
                      <a:pt x="698706" y="710119"/>
                    </a:cubicBezTo>
                    <a:cubicBezTo>
                      <a:pt x="762498" y="640561"/>
                      <a:pt x="794935" y="542050"/>
                      <a:pt x="794935" y="420353"/>
                    </a:cubicBezTo>
                    <a:cubicBezTo>
                      <a:pt x="794935" y="173595"/>
                      <a:pt x="672036" y="9010"/>
                      <a:pt x="398488" y="9010"/>
                    </a:cubicBezTo>
                    <a:close/>
                    <a:moveTo>
                      <a:pt x="405456" y="648850"/>
                    </a:moveTo>
                    <a:cubicBezTo>
                      <a:pt x="377585" y="648850"/>
                      <a:pt x="351035" y="636116"/>
                      <a:pt x="327849" y="610647"/>
                    </a:cubicBezTo>
                    <a:cubicBezTo>
                      <a:pt x="344067" y="564275"/>
                      <a:pt x="367253" y="526072"/>
                      <a:pt x="405456" y="526072"/>
                    </a:cubicBezTo>
                    <a:cubicBezTo>
                      <a:pt x="444861" y="526072"/>
                      <a:pt x="458796" y="565477"/>
                      <a:pt x="466845" y="623382"/>
                    </a:cubicBezTo>
                    <a:cubicBezTo>
                      <a:pt x="448345" y="639600"/>
                      <a:pt x="427561" y="648850"/>
                      <a:pt x="405456" y="648850"/>
                    </a:cubicBezTo>
                    <a:close/>
                    <a:moveTo>
                      <a:pt x="535322" y="465764"/>
                    </a:moveTo>
                    <a:cubicBezTo>
                      <a:pt x="498201" y="439094"/>
                      <a:pt x="455312" y="420593"/>
                      <a:pt x="405456" y="420593"/>
                    </a:cubicBezTo>
                    <a:cubicBezTo>
                      <a:pt x="337099" y="420593"/>
                      <a:pt x="295292" y="448465"/>
                      <a:pt x="268742" y="476216"/>
                    </a:cubicBezTo>
                    <a:cubicBezTo>
                      <a:pt x="265258" y="456514"/>
                      <a:pt x="264057" y="435610"/>
                      <a:pt x="264057" y="412424"/>
                    </a:cubicBezTo>
                    <a:cubicBezTo>
                      <a:pt x="264057" y="276792"/>
                      <a:pt x="327849" y="177199"/>
                      <a:pt x="397287" y="178281"/>
                    </a:cubicBezTo>
                    <a:cubicBezTo>
                      <a:pt x="483064" y="178281"/>
                      <a:pt x="537485" y="287243"/>
                      <a:pt x="537485" y="420473"/>
                    </a:cubicBezTo>
                    <a:cubicBezTo>
                      <a:pt x="537605" y="436692"/>
                      <a:pt x="536404" y="451829"/>
                      <a:pt x="535322" y="4657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2BF9BC-6140-4908-AC5F-BC939363F8E6}"/>
                </a:ext>
              </a:extLst>
            </p:cNvPr>
            <p:cNvGrpSpPr/>
            <p:nvPr/>
          </p:nvGrpSpPr>
          <p:grpSpPr bwMode="ltGray">
            <a:xfrm>
              <a:off x="4815711" y="3869404"/>
              <a:ext cx="1851789" cy="2230896"/>
              <a:chOff x="4815711" y="3869404"/>
              <a:chExt cx="1525717" cy="1838069"/>
            </a:xfrm>
            <a:solidFill>
              <a:schemeClr val="accent1"/>
            </a:solidFill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859325CD-824E-4021-A34C-1D981FF35F10}"/>
                  </a:ext>
                </a:extLst>
              </p:cNvPr>
              <p:cNvSpPr/>
              <p:nvPr/>
            </p:nvSpPr>
            <p:spPr bwMode="ltGray">
              <a:xfrm>
                <a:off x="5499160" y="4433680"/>
                <a:ext cx="144162" cy="240270"/>
              </a:xfrm>
              <a:custGeom>
                <a:avLst/>
                <a:gdLst>
                  <a:gd name="connsiteX0" fmla="*/ 9010 w 144162"/>
                  <a:gd name="connsiteY0" fmla="*/ 233663 h 240270"/>
                  <a:gd name="connsiteX1" fmla="*/ 145244 w 144162"/>
                  <a:gd name="connsiteY1" fmla="*/ 233663 h 240270"/>
                  <a:gd name="connsiteX2" fmla="*/ 76646 w 144162"/>
                  <a:gd name="connsiteY2" fmla="*/ 9010 h 24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162" h="240270">
                    <a:moveTo>
                      <a:pt x="9010" y="233663"/>
                    </a:moveTo>
                    <a:lnTo>
                      <a:pt x="145244" y="233663"/>
                    </a:lnTo>
                    <a:lnTo>
                      <a:pt x="76646" y="90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3807A2BE-B841-4095-BA99-A6502383526F}"/>
                  </a:ext>
                </a:extLst>
              </p:cNvPr>
              <p:cNvSpPr/>
              <p:nvPr/>
            </p:nvSpPr>
            <p:spPr bwMode="ltGray">
              <a:xfrm>
                <a:off x="4815711" y="3869404"/>
                <a:ext cx="1525717" cy="1838069"/>
              </a:xfrm>
              <a:custGeom>
                <a:avLst/>
                <a:gdLst>
                  <a:gd name="connsiteX0" fmla="*/ 1201352 w 1525716"/>
                  <a:gd name="connsiteY0" fmla="*/ 9010 h 1838069"/>
                  <a:gd name="connsiteX1" fmla="*/ 333255 w 1525716"/>
                  <a:gd name="connsiteY1" fmla="*/ 9010 h 1838069"/>
                  <a:gd name="connsiteX2" fmla="*/ 9010 w 1525716"/>
                  <a:gd name="connsiteY2" fmla="*/ 333375 h 1838069"/>
                  <a:gd name="connsiteX3" fmla="*/ 9010 w 1525716"/>
                  <a:gd name="connsiteY3" fmla="*/ 1201473 h 1838069"/>
                  <a:gd name="connsiteX4" fmla="*/ 333255 w 1525716"/>
                  <a:gd name="connsiteY4" fmla="*/ 1525838 h 1838069"/>
                  <a:gd name="connsiteX5" fmla="*/ 765141 w 1525716"/>
                  <a:gd name="connsiteY5" fmla="*/ 1525838 h 1838069"/>
                  <a:gd name="connsiteX6" fmla="*/ 950269 w 1525716"/>
                  <a:gd name="connsiteY6" fmla="*/ 1674445 h 1838069"/>
                  <a:gd name="connsiteX7" fmla="*/ 1145489 w 1525716"/>
                  <a:gd name="connsiteY7" fmla="*/ 1831222 h 1838069"/>
                  <a:gd name="connsiteX8" fmla="*/ 1145489 w 1525716"/>
                  <a:gd name="connsiteY8" fmla="*/ 1580980 h 1838069"/>
                  <a:gd name="connsiteX9" fmla="*/ 1145489 w 1525716"/>
                  <a:gd name="connsiteY9" fmla="*/ 1525718 h 1838069"/>
                  <a:gd name="connsiteX10" fmla="*/ 1201352 w 1525716"/>
                  <a:gd name="connsiteY10" fmla="*/ 1525718 h 1838069"/>
                  <a:gd name="connsiteX11" fmla="*/ 1525717 w 1525716"/>
                  <a:gd name="connsiteY11" fmla="*/ 1201352 h 1838069"/>
                  <a:gd name="connsiteX12" fmla="*/ 1525717 w 1525716"/>
                  <a:gd name="connsiteY12" fmla="*/ 333375 h 1838069"/>
                  <a:gd name="connsiteX13" fmla="*/ 1201352 w 1525716"/>
                  <a:gd name="connsiteY13" fmla="*/ 9010 h 1838069"/>
                  <a:gd name="connsiteX14" fmla="*/ 1207359 w 1525716"/>
                  <a:gd name="connsiteY14" fmla="*/ 1129752 h 1838069"/>
                  <a:gd name="connsiteX15" fmla="*/ 790250 w 1525716"/>
                  <a:gd name="connsiteY15" fmla="*/ 1129752 h 1838069"/>
                  <a:gd name="connsiteX16" fmla="*/ 790250 w 1525716"/>
                  <a:gd name="connsiteY16" fmla="*/ 993518 h 1838069"/>
                  <a:gd name="connsiteX17" fmla="*/ 889121 w 1525716"/>
                  <a:gd name="connsiteY17" fmla="*/ 993518 h 1838069"/>
                  <a:gd name="connsiteX18" fmla="*/ 867256 w 1525716"/>
                  <a:gd name="connsiteY18" fmla="*/ 922759 h 1838069"/>
                  <a:gd name="connsiteX19" fmla="*/ 654016 w 1525716"/>
                  <a:gd name="connsiteY19" fmla="*/ 922759 h 1838069"/>
                  <a:gd name="connsiteX20" fmla="*/ 632152 w 1525716"/>
                  <a:gd name="connsiteY20" fmla="*/ 993518 h 1838069"/>
                  <a:gd name="connsiteX21" fmla="*/ 713243 w 1525716"/>
                  <a:gd name="connsiteY21" fmla="*/ 993518 h 1838069"/>
                  <a:gd name="connsiteX22" fmla="*/ 713243 w 1525716"/>
                  <a:gd name="connsiteY22" fmla="*/ 1129752 h 1838069"/>
                  <a:gd name="connsiteX23" fmla="*/ 382511 w 1525716"/>
                  <a:gd name="connsiteY23" fmla="*/ 1129752 h 1838069"/>
                  <a:gd name="connsiteX24" fmla="*/ 382511 w 1525716"/>
                  <a:gd name="connsiteY24" fmla="*/ 993518 h 1838069"/>
                  <a:gd name="connsiteX25" fmla="*/ 453270 w 1525716"/>
                  <a:gd name="connsiteY25" fmla="*/ 993518 h 1838069"/>
                  <a:gd name="connsiteX26" fmla="*/ 593708 w 1525716"/>
                  <a:gd name="connsiteY26" fmla="*/ 536884 h 1838069"/>
                  <a:gd name="connsiteX27" fmla="*/ 551060 w 1525716"/>
                  <a:gd name="connsiteY27" fmla="*/ 536884 h 1838069"/>
                  <a:gd name="connsiteX28" fmla="*/ 551060 w 1525716"/>
                  <a:gd name="connsiteY28" fmla="*/ 402693 h 1838069"/>
                  <a:gd name="connsiteX29" fmla="*/ 950510 w 1525716"/>
                  <a:gd name="connsiteY29" fmla="*/ 402693 h 1838069"/>
                  <a:gd name="connsiteX30" fmla="*/ 1134677 w 1525716"/>
                  <a:gd name="connsiteY30" fmla="*/ 993518 h 1838069"/>
                  <a:gd name="connsiteX31" fmla="*/ 1207479 w 1525716"/>
                  <a:gd name="connsiteY31" fmla="*/ 993518 h 1838069"/>
                  <a:gd name="connsiteX32" fmla="*/ 1207479 w 1525716"/>
                  <a:gd name="connsiteY32" fmla="*/ 1129752 h 183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25716" h="1838069">
                    <a:moveTo>
                      <a:pt x="1201352" y="9010"/>
                    </a:moveTo>
                    <a:lnTo>
                      <a:pt x="333255" y="9010"/>
                    </a:lnTo>
                    <a:cubicBezTo>
                      <a:pt x="154254" y="9010"/>
                      <a:pt x="9010" y="154254"/>
                      <a:pt x="9010" y="333375"/>
                    </a:cubicBezTo>
                    <a:lnTo>
                      <a:pt x="9010" y="1201473"/>
                    </a:lnTo>
                    <a:cubicBezTo>
                      <a:pt x="9010" y="1380714"/>
                      <a:pt x="154254" y="1525838"/>
                      <a:pt x="333255" y="1525838"/>
                    </a:cubicBezTo>
                    <a:lnTo>
                      <a:pt x="765141" y="1525838"/>
                    </a:lnTo>
                    <a:lnTo>
                      <a:pt x="950269" y="1674445"/>
                    </a:lnTo>
                    <a:lnTo>
                      <a:pt x="1145489" y="1831222"/>
                    </a:lnTo>
                    <a:lnTo>
                      <a:pt x="1145489" y="1580980"/>
                    </a:lnTo>
                    <a:lnTo>
                      <a:pt x="1145489" y="1525718"/>
                    </a:lnTo>
                    <a:lnTo>
                      <a:pt x="1201352" y="1525718"/>
                    </a:lnTo>
                    <a:cubicBezTo>
                      <a:pt x="1380474" y="1525718"/>
                      <a:pt x="1525717" y="1380594"/>
                      <a:pt x="1525717" y="1201352"/>
                    </a:cubicBezTo>
                    <a:lnTo>
                      <a:pt x="1525717" y="333375"/>
                    </a:lnTo>
                    <a:cubicBezTo>
                      <a:pt x="1525837" y="154254"/>
                      <a:pt x="1380594" y="9010"/>
                      <a:pt x="1201352" y="9010"/>
                    </a:cubicBezTo>
                    <a:close/>
                    <a:moveTo>
                      <a:pt x="1207359" y="1129752"/>
                    </a:moveTo>
                    <a:lnTo>
                      <a:pt x="790250" y="1129752"/>
                    </a:lnTo>
                    <a:lnTo>
                      <a:pt x="790250" y="993518"/>
                    </a:lnTo>
                    <a:lnTo>
                      <a:pt x="889121" y="993518"/>
                    </a:lnTo>
                    <a:lnTo>
                      <a:pt x="867256" y="922759"/>
                    </a:lnTo>
                    <a:lnTo>
                      <a:pt x="654016" y="922759"/>
                    </a:lnTo>
                    <a:lnTo>
                      <a:pt x="632152" y="993518"/>
                    </a:lnTo>
                    <a:lnTo>
                      <a:pt x="713243" y="993518"/>
                    </a:lnTo>
                    <a:lnTo>
                      <a:pt x="713243" y="1129752"/>
                    </a:lnTo>
                    <a:lnTo>
                      <a:pt x="382511" y="1129752"/>
                    </a:lnTo>
                    <a:lnTo>
                      <a:pt x="382511" y="993518"/>
                    </a:lnTo>
                    <a:lnTo>
                      <a:pt x="453270" y="993518"/>
                    </a:lnTo>
                    <a:lnTo>
                      <a:pt x="593708" y="536884"/>
                    </a:lnTo>
                    <a:lnTo>
                      <a:pt x="551060" y="536884"/>
                    </a:lnTo>
                    <a:lnTo>
                      <a:pt x="551060" y="402693"/>
                    </a:lnTo>
                    <a:lnTo>
                      <a:pt x="950510" y="402693"/>
                    </a:lnTo>
                    <a:lnTo>
                      <a:pt x="1134677" y="993518"/>
                    </a:lnTo>
                    <a:lnTo>
                      <a:pt x="1207479" y="993518"/>
                    </a:lnTo>
                    <a:lnTo>
                      <a:pt x="1207479" y="112975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4CD5CF-9C64-42B9-AF58-29BF327708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&lt;title&gt;, &lt;date&gt; | Manatt, Phelps &amp; Phillips, LLP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4256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5E0087-D888-6B3B-D10B-F44B609A2DF5}"/>
              </a:ext>
            </a:extLst>
          </p:cNvPr>
          <p:cNvSpPr/>
          <p:nvPr userDrawn="1"/>
        </p:nvSpPr>
        <p:spPr bwMode="auto">
          <a:xfrm>
            <a:off x="-1" y="3"/>
            <a:ext cx="13817600" cy="43287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lIns="103632" tIns="103632" rIns="103632" bIns="103632" rtlCol="0" anchor="ctr" anchorCtr="0">
            <a:noAutofit/>
          </a:bodyPr>
          <a:lstStyle/>
          <a:p>
            <a:pPr algn="ctr" defTabSz="914444">
              <a:defRPr/>
            </a:pPr>
            <a:endParaRPr lang="en-US" sz="1813" b="1" dirty="0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128278B-4E60-236C-E314-0FD9E562588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11914593"/>
              </p:ext>
            </p:extLst>
          </p:nvPr>
        </p:nvGraphicFramePr>
        <p:xfrm>
          <a:off x="733392" y="529592"/>
          <a:ext cx="12350814" cy="3719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9298">
                  <a:extLst>
                    <a:ext uri="{9D8B030D-6E8A-4147-A177-3AD203B41FA5}">
                      <a16:colId xmlns:a16="http://schemas.microsoft.com/office/drawing/2014/main" val="590200066"/>
                    </a:ext>
                  </a:extLst>
                </a:gridCol>
                <a:gridCol w="1839310">
                  <a:extLst>
                    <a:ext uri="{9D8B030D-6E8A-4147-A177-3AD203B41FA5}">
                      <a16:colId xmlns:a16="http://schemas.microsoft.com/office/drawing/2014/main" val="39861473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992116919"/>
                    </a:ext>
                  </a:extLst>
                </a:gridCol>
                <a:gridCol w="2261668">
                  <a:extLst>
                    <a:ext uri="{9D8B030D-6E8A-4147-A177-3AD203B41FA5}">
                      <a16:colId xmlns:a16="http://schemas.microsoft.com/office/drawing/2014/main" val="3688416982"/>
                    </a:ext>
                  </a:extLst>
                </a:gridCol>
                <a:gridCol w="2058469">
                  <a:extLst>
                    <a:ext uri="{9D8B030D-6E8A-4147-A177-3AD203B41FA5}">
                      <a16:colId xmlns:a16="http://schemas.microsoft.com/office/drawing/2014/main" val="3085855180"/>
                    </a:ext>
                  </a:extLst>
                </a:gridCol>
                <a:gridCol w="2058469">
                  <a:extLst>
                    <a:ext uri="{9D8B030D-6E8A-4147-A177-3AD203B41FA5}">
                      <a16:colId xmlns:a16="http://schemas.microsoft.com/office/drawing/2014/main" val="3759082023"/>
                    </a:ext>
                  </a:extLst>
                </a:gridCol>
              </a:tblGrid>
              <a:tr h="17564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15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ALBANY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136 State St.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Albany, NY 12207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 518.431.6700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 518.431.6767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1816" marR="51816" marT="51816" marB="518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15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BOSTON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One Beacon Street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11th Floor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Boston, MA 02108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 617.646.1400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 617.646.1484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51816" marR="51816" marT="51816" marB="518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415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CHICAGO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151 N. Franklin St.</a:t>
                      </a:r>
                      <a:b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Suite 2600</a:t>
                      </a:r>
                      <a:b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Chicago, IL 60606</a:t>
                      </a:r>
                      <a:b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 312.529.6300</a:t>
                      </a:r>
                      <a:b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 312.529.6315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816" marR="51816" marT="51816" marB="518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15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LOS ANGELES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2049 Century Park East 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Suite 1700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Los Angeles, CA 90067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 310.312.4000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 310.312.4224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816" marR="51816" marT="51816" marB="518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415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NEW YORK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 Times Square</a:t>
                      </a:r>
                      <a:b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New York, NY 10036</a:t>
                      </a:r>
                      <a:b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 212.790.4500</a:t>
                      </a:r>
                      <a:b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 212.790.4545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816" marR="51816" marT="51816" marB="518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415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ORANGE COUNTY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695 Town Center Drive</a:t>
                      </a:r>
                      <a:b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14th Floor</a:t>
                      </a:r>
                      <a:b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Costa Mesa, CA 92626</a:t>
                      </a:r>
                      <a:b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 714.371.2500</a:t>
                      </a:r>
                      <a:b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 714.371.2550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816" marR="51816" marT="51816" marB="51816"/>
                </a:tc>
                <a:extLst>
                  <a:ext uri="{0D108BD9-81ED-4DB2-BD59-A6C34878D82A}">
                    <a16:rowId xmlns:a16="http://schemas.microsoft.com/office/drawing/2014/main" val="3799463067"/>
                  </a:ext>
                </a:extLst>
              </a:tr>
              <a:tr h="1963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15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SACRAMENTO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1215 K St.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Suite 1900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Sacramento, CA 95814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 916.552.2300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 916.552.2323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816" marR="51816" marT="51816" marB="518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15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SAN DIEGO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12730 High Bluff Dr.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Suite 300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San Diego, CA 92130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 619.205.8500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 619.205.8599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816" marR="51816" marT="51816" marB="518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15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SAN FRANCISCO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One Embarcadero Center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30th Floor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San Francisco, CA 94111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 415.291.7400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 415.291.7474</a:t>
                      </a:r>
                      <a:endParaRPr kumimoji="0" lang="en-US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415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816" marR="51816" marT="51816" marB="518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15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SILICON VALLEY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203 Redwood Shores Pkwy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Suite 125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Redwood City, CA 94065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 650.812.1300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 650.213.0260</a:t>
                      </a:r>
                    </a:p>
                  </a:txBody>
                  <a:tcPr marL="51816" marR="51816" marT="51816" marB="518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15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WASHINGTON, D.C.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1050 Connecticut Ave. NW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Suite 600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Washington, D.C. 20036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 202.585.6500</a:t>
                      </a:r>
                      <a:b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 202.585.6600</a:t>
                      </a:r>
                    </a:p>
                  </a:txBody>
                  <a:tcPr marL="51816" marR="51816" marT="51816" marB="518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816" marR="51816" marT="51816" marB="51816"/>
                </a:tc>
                <a:extLst>
                  <a:ext uri="{0D108BD9-81ED-4DB2-BD59-A6C34878D82A}">
                    <a16:rowId xmlns:a16="http://schemas.microsoft.com/office/drawing/2014/main" val="105797562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7E5E977-7149-1D06-BFF1-A14A67C7F1F4}"/>
              </a:ext>
            </a:extLst>
          </p:cNvPr>
          <p:cNvSpPr/>
          <p:nvPr/>
        </p:nvSpPr>
        <p:spPr>
          <a:xfrm>
            <a:off x="805311" y="6003320"/>
            <a:ext cx="4392514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defTabSz="914465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Learn more at www.manatt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.com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F7F1802-BFEE-D9A6-4080-0585E22DA30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5311" y="5224338"/>
            <a:ext cx="2350242" cy="5867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009E775-E643-EA51-2EC4-A4ED359A757B}"/>
              </a:ext>
            </a:extLst>
          </p:cNvPr>
          <p:cNvSpPr/>
          <p:nvPr userDrawn="1"/>
        </p:nvSpPr>
        <p:spPr bwMode="auto">
          <a:xfrm>
            <a:off x="11885295" y="6833235"/>
            <a:ext cx="1748790" cy="8420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103632" tIns="103632" rIns="103632" bIns="103632" rtlCol="0" anchor="ctr" anchorCtr="0">
            <a:noAutofit/>
          </a:bodyPr>
          <a:lstStyle/>
          <a:p>
            <a:pPr algn="ctr" defTabSz="914444">
              <a:defRPr/>
            </a:pPr>
            <a:endParaRPr lang="en-US" sz="1813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F3BF3C-14A4-7672-195E-A8B2683B671B}"/>
              </a:ext>
            </a:extLst>
          </p:cNvPr>
          <p:cNvGrpSpPr/>
          <p:nvPr userDrawn="1"/>
        </p:nvGrpSpPr>
        <p:grpSpPr>
          <a:xfrm>
            <a:off x="823091" y="6595671"/>
            <a:ext cx="363676" cy="363676"/>
            <a:chOff x="1275709" y="6595671"/>
            <a:chExt cx="363676" cy="36367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12E4F0D-7EB3-9893-A8D5-235B8FD4CBC8}"/>
                </a:ext>
              </a:extLst>
            </p:cNvPr>
            <p:cNvSpPr/>
            <p:nvPr userDrawn="1"/>
          </p:nvSpPr>
          <p:spPr bwMode="auto">
            <a:xfrm>
              <a:off x="1275709" y="6595671"/>
              <a:ext cx="363676" cy="3636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lIns="182880" tIns="182880" rIns="182880" bIns="182880" rtlCol="0" anchor="ctr" anchorCtr="0">
              <a:noAutofit/>
            </a:bodyPr>
            <a:lstStyle/>
            <a:p>
              <a:pPr algn="ctr" eaLnBrk="1" hangingPunct="1">
                <a:lnSpc>
                  <a:spcPts val="2600"/>
                </a:lnSpc>
              </a:pPr>
              <a:endParaRPr lang="en-US" sz="2400" b="1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15" name="Picture 14">
              <a:hlinkClick r:id="rId3"/>
              <a:extLst>
                <a:ext uri="{FF2B5EF4-FFF2-40B4-BE49-F238E27FC236}">
                  <a16:creationId xmlns:a16="http://schemas.microsoft.com/office/drawing/2014/main" id="{E475D318-7893-FD01-E542-7F450E2120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8123" y="6688085"/>
              <a:ext cx="178848" cy="178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045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D7BB4C9-BF70-4246-AB15-7376E12C0302}"/>
              </a:ext>
            </a:extLst>
          </p:cNvPr>
          <p:cNvSpPr/>
          <p:nvPr userDrawn="1"/>
        </p:nvSpPr>
        <p:spPr bwMode="gray">
          <a:xfrm>
            <a:off x="0" y="0"/>
            <a:ext cx="138176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182880" tIns="91440" rIns="182880" bIns="91440" rtlCol="0" anchor="ctr" anchorCtr="0">
            <a:noAutofit/>
          </a:bodyPr>
          <a:lstStyle/>
          <a:p>
            <a:pPr algn="ctr" eaLnBrk="1" hangingPunct="1"/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0AE25B-982C-482F-8B27-506C0FC001D5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2548191"/>
            <a:ext cx="13817600" cy="1920240"/>
          </a:xfrm>
          <a:solidFill>
            <a:schemeClr val="accent1"/>
          </a:solidFill>
        </p:spPr>
        <p:txBody>
          <a:bodyPr lIns="457200" tIns="91440" rIns="457200" bIns="91440" anchor="ctr" anchorCtr="1">
            <a:normAutofit/>
          </a:bodyPr>
          <a:lstStyle>
            <a:lvl1pPr algn="ctr">
              <a:defRPr sz="4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&lt;title&gt;, &lt;date&gt; | Manatt, Phelps &amp; Phillips, LLP</a:t>
            </a:r>
          </a:p>
        </p:txBody>
      </p:sp>
    </p:spTree>
    <p:extLst>
      <p:ext uri="{BB962C8B-B14F-4D97-AF65-F5344CB8AC3E}">
        <p14:creationId xmlns:p14="http://schemas.microsoft.com/office/powerpoint/2010/main" val="2888174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35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1CC7A48-6C35-4BB1-B04B-4D432CCD2F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3136" y="1371600"/>
            <a:ext cx="12911328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6B68620-40D4-433B-9E73-2E7FBE9529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53136" y="6566510"/>
            <a:ext cx="12911328" cy="291490"/>
          </a:xfrm>
          <a:solidFill>
            <a:schemeClr val="accent6"/>
          </a:solidFill>
        </p:spPr>
        <p:txBody>
          <a:bodyPr tIns="54864" anchor="b" anchorCtr="0">
            <a:spAutoFit/>
          </a:bodyPr>
          <a:lstStyle>
            <a:lvl1pPr marL="0" indent="0">
              <a:spcBef>
                <a:spcPts val="300"/>
              </a:spcBef>
              <a:spcAft>
                <a:spcPts val="0"/>
              </a:spcAft>
              <a:buNone/>
              <a:defRPr sz="1200" i="0"/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&lt;title&gt;, &lt;date&gt; | Manatt, Phelps &amp; Phillips, LLP</a:t>
            </a:r>
          </a:p>
        </p:txBody>
      </p:sp>
    </p:spTree>
    <p:extLst>
      <p:ext uri="{BB962C8B-B14F-4D97-AF65-F5344CB8AC3E}">
        <p14:creationId xmlns:p14="http://schemas.microsoft.com/office/powerpoint/2010/main" val="215857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 Blu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 bwMode="ltGray">
          <a:xfrm>
            <a:off x="453136" y="1368552"/>
            <a:ext cx="12911328" cy="914401"/>
          </a:xfrm>
          <a:solidFill>
            <a:schemeClr val="accent1"/>
          </a:solidFill>
        </p:spPr>
        <p:txBody>
          <a:bodyPr bIns="0" anchor="ctr" anchorCtr="0">
            <a:norm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85763" indent="0" algn="ctr">
              <a:buNone/>
              <a:defRPr b="1">
                <a:solidFill>
                  <a:schemeClr val="bg1"/>
                </a:solidFill>
              </a:defRPr>
            </a:lvl2pPr>
            <a:lvl3pPr marL="571527" indent="0" algn="ctr">
              <a:buNone/>
              <a:defRPr b="1">
                <a:solidFill>
                  <a:schemeClr val="bg1"/>
                </a:solidFill>
              </a:defRPr>
            </a:lvl3pPr>
            <a:lvl4pPr marL="800137" indent="0" algn="ctr">
              <a:buNone/>
              <a:defRPr b="1">
                <a:solidFill>
                  <a:schemeClr val="bg1"/>
                </a:solidFill>
              </a:defRPr>
            </a:lvl4pPr>
            <a:lvl5pPr marL="1085901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D15426-3904-4990-A1EF-4EFB1A2B24B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3136" y="2282953"/>
            <a:ext cx="12911328" cy="4575047"/>
          </a:xfrm>
        </p:spPr>
        <p:txBody>
          <a:bodyPr t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1C4B7B8-E5E2-435A-AB6B-D2BA2B5649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53136" y="6566510"/>
            <a:ext cx="12911328" cy="291490"/>
          </a:xfrm>
          <a:solidFill>
            <a:schemeClr val="accent6"/>
          </a:solidFill>
        </p:spPr>
        <p:txBody>
          <a:bodyPr tIns="54864" anchor="b" anchorCtr="0">
            <a:spAutoFit/>
          </a:bodyPr>
          <a:lstStyle>
            <a:lvl1pPr marL="0" indent="0">
              <a:spcBef>
                <a:spcPts val="300"/>
              </a:spcBef>
              <a:spcAft>
                <a:spcPts val="0"/>
              </a:spcAft>
              <a:buNone/>
              <a:defRPr sz="1200" i="0"/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8243B0-E419-4058-9BB2-1B1A48194DB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altLang="en-US"/>
              <a:t>&lt;title&gt;, &lt;date&gt; | Manatt, Phelps &amp; Phillips, LLP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038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 Blue Banner_2 cyan clea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 bwMode="ltGray">
          <a:xfrm>
            <a:off x="453136" y="1368552"/>
            <a:ext cx="12911328" cy="914401"/>
          </a:xfrm>
          <a:solidFill>
            <a:schemeClr val="accent1"/>
          </a:solidFill>
        </p:spPr>
        <p:txBody>
          <a:bodyPr bIns="0" anchor="ctr" anchorCtr="0">
            <a:norm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85763" indent="0" algn="ctr">
              <a:buNone/>
              <a:defRPr b="1">
                <a:solidFill>
                  <a:schemeClr val="bg1"/>
                </a:solidFill>
              </a:defRPr>
            </a:lvl2pPr>
            <a:lvl3pPr marL="571527" indent="0" algn="ctr">
              <a:buNone/>
              <a:defRPr b="1">
                <a:solidFill>
                  <a:schemeClr val="bg1"/>
                </a:solidFill>
              </a:defRPr>
            </a:lvl3pPr>
            <a:lvl4pPr marL="800137" indent="0" algn="ctr">
              <a:buNone/>
              <a:defRPr b="1">
                <a:solidFill>
                  <a:schemeClr val="bg1"/>
                </a:solidFill>
              </a:defRPr>
            </a:lvl4pPr>
            <a:lvl5pPr marL="1085901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D15426-3904-4990-A1EF-4EFB1A2B24B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3136" y="2850502"/>
            <a:ext cx="6309360" cy="4007498"/>
          </a:xfrm>
        </p:spPr>
        <p:txBody>
          <a:bodyPr tIns="9144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8243B0-E419-4058-9BB2-1B1A48194DB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altLang="en-US"/>
              <a:t>&lt;title&gt;, &lt;date&gt; | Manatt, Phelps &amp; Phillips, LLP</a:t>
            </a:r>
            <a:endParaRPr lang="en-US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054CE3-6485-0EF8-E702-624E34A988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055104" y="2850502"/>
            <a:ext cx="6309360" cy="4007498"/>
          </a:xfrm>
        </p:spPr>
        <p:txBody>
          <a:bodyPr tIns="9144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50788A-03F1-DFE1-D7ED-A2117094AF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3135" y="2362200"/>
            <a:ext cx="6309360" cy="488302"/>
          </a:xfrm>
          <a:solidFill>
            <a:schemeClr val="accent2"/>
          </a:solidFill>
        </p:spPr>
        <p:txBody>
          <a:bodyPr lIns="0" rIns="0" bIns="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911359-2F82-DF19-3514-E5260B5363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55103" y="2362200"/>
            <a:ext cx="6309360" cy="488302"/>
          </a:xfrm>
          <a:solidFill>
            <a:schemeClr val="accent2"/>
          </a:solidFill>
        </p:spPr>
        <p:txBody>
          <a:bodyPr lIns="0" rIns="0" bIns="0"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1C4B7B8-E5E2-435A-AB6B-D2BA2B5649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53136" y="6566510"/>
            <a:ext cx="12911328" cy="291490"/>
          </a:xfrm>
          <a:solidFill>
            <a:schemeClr val="accent6"/>
          </a:solidFill>
        </p:spPr>
        <p:txBody>
          <a:bodyPr tIns="54864" anchor="b" anchorCtr="0">
            <a:spAutoFit/>
          </a:bodyPr>
          <a:lstStyle>
            <a:lvl1pPr marL="0" indent="0">
              <a:spcBef>
                <a:spcPts val="300"/>
              </a:spcBef>
              <a:spcAft>
                <a:spcPts val="0"/>
              </a:spcAft>
              <a:buNone/>
              <a:defRPr sz="1200" i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60936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 Blue Banner_2 cyan fill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 bwMode="ltGray">
          <a:xfrm>
            <a:off x="453136" y="1368552"/>
            <a:ext cx="12911328" cy="914401"/>
          </a:xfrm>
          <a:solidFill>
            <a:schemeClr val="accent1"/>
          </a:solidFill>
        </p:spPr>
        <p:txBody>
          <a:bodyPr bIns="0" anchor="ctr" anchorCtr="0">
            <a:norm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85763" indent="0" algn="ctr">
              <a:buNone/>
              <a:defRPr b="1">
                <a:solidFill>
                  <a:schemeClr val="bg1"/>
                </a:solidFill>
              </a:defRPr>
            </a:lvl2pPr>
            <a:lvl3pPr marL="571527" indent="0" algn="ctr">
              <a:buNone/>
              <a:defRPr b="1">
                <a:solidFill>
                  <a:schemeClr val="bg1"/>
                </a:solidFill>
              </a:defRPr>
            </a:lvl3pPr>
            <a:lvl4pPr marL="800137" indent="0" algn="ctr">
              <a:buNone/>
              <a:defRPr b="1">
                <a:solidFill>
                  <a:schemeClr val="bg1"/>
                </a:solidFill>
              </a:defRPr>
            </a:lvl4pPr>
            <a:lvl5pPr marL="1085901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D15426-3904-4990-A1EF-4EFB1A2B24B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3136" y="2850502"/>
            <a:ext cx="6309360" cy="4007498"/>
          </a:xfrm>
          <a:solidFill>
            <a:schemeClr val="accent5"/>
          </a:solidFill>
        </p:spPr>
        <p:txBody>
          <a:bodyPr tIns="9144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8243B0-E419-4058-9BB2-1B1A48194DB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altLang="en-US"/>
              <a:t>&lt;title&gt;, &lt;date&gt; | Manatt, Phelps &amp; Phillips, LLP</a:t>
            </a:r>
            <a:endParaRPr lang="en-US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054CE3-6485-0EF8-E702-624E34A988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055104" y="2850502"/>
            <a:ext cx="6309360" cy="4007498"/>
          </a:xfrm>
          <a:solidFill>
            <a:schemeClr val="accent5"/>
          </a:solidFill>
        </p:spPr>
        <p:txBody>
          <a:bodyPr tIns="9144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50788A-03F1-DFE1-D7ED-A2117094AF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3135" y="2362200"/>
            <a:ext cx="6309360" cy="488302"/>
          </a:xfrm>
          <a:solidFill>
            <a:schemeClr val="accent2"/>
          </a:solidFill>
        </p:spPr>
        <p:txBody>
          <a:bodyPr lIns="0" rIns="0" bIns="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911359-2F82-DF19-3514-E5260B5363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55103" y="2362200"/>
            <a:ext cx="6309360" cy="488302"/>
          </a:xfrm>
          <a:solidFill>
            <a:schemeClr val="accent2"/>
          </a:solidFill>
        </p:spPr>
        <p:txBody>
          <a:bodyPr lIns="0" rIns="0" bIns="0"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1C4B7B8-E5E2-435A-AB6B-D2BA2B5649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53136" y="6566510"/>
            <a:ext cx="12911328" cy="291490"/>
          </a:xfrm>
          <a:solidFill>
            <a:schemeClr val="accent6"/>
          </a:solidFill>
        </p:spPr>
        <p:txBody>
          <a:bodyPr tIns="54864" anchor="b" anchorCtr="0">
            <a:spAutoFit/>
          </a:bodyPr>
          <a:lstStyle>
            <a:lvl1pPr marL="0" indent="0">
              <a:spcBef>
                <a:spcPts val="300"/>
              </a:spcBef>
              <a:spcAft>
                <a:spcPts val="0"/>
              </a:spcAft>
              <a:buNone/>
              <a:defRPr sz="1200" i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222552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 bwMode="ltGray">
          <a:xfrm>
            <a:off x="457708" y="1368552"/>
            <a:ext cx="12911328" cy="914401"/>
          </a:xfrm>
          <a:solidFill>
            <a:schemeClr val="accent2"/>
          </a:solidFill>
        </p:spPr>
        <p:txBody>
          <a:bodyPr bIns="0" anchor="ctr" anchorCtr="0">
            <a:norm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285763" indent="0" algn="ctr">
              <a:buNone/>
              <a:defRPr b="1">
                <a:solidFill>
                  <a:schemeClr val="bg1"/>
                </a:solidFill>
              </a:defRPr>
            </a:lvl2pPr>
            <a:lvl3pPr marL="571527" indent="0" algn="ctr">
              <a:buNone/>
              <a:defRPr b="1">
                <a:solidFill>
                  <a:schemeClr val="bg1"/>
                </a:solidFill>
              </a:defRPr>
            </a:lvl3pPr>
            <a:lvl4pPr marL="800137" indent="0" algn="ctr">
              <a:buNone/>
              <a:defRPr b="1">
                <a:solidFill>
                  <a:schemeClr val="bg1"/>
                </a:solidFill>
              </a:defRPr>
            </a:lvl4pPr>
            <a:lvl5pPr marL="1085901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17411C-0744-491C-8A6F-F5EF10569A0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3136" y="2282953"/>
            <a:ext cx="12911328" cy="4575047"/>
          </a:xfrm>
        </p:spPr>
        <p:txBody>
          <a:bodyPr t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E531C8C-6EEB-4B96-AE51-C07EB0CF11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53136" y="6566510"/>
            <a:ext cx="12911328" cy="291490"/>
          </a:xfrm>
          <a:solidFill>
            <a:schemeClr val="accent6"/>
          </a:solidFill>
        </p:spPr>
        <p:txBody>
          <a:bodyPr tIns="54864" anchor="b" anchorCtr="0">
            <a:spAutoFit/>
          </a:bodyPr>
          <a:lstStyle>
            <a:lvl1pPr marL="0" indent="0">
              <a:spcBef>
                <a:spcPts val="300"/>
              </a:spcBef>
              <a:spcAft>
                <a:spcPts val="0"/>
              </a:spcAft>
              <a:buNone/>
              <a:defRPr sz="1200" i="0"/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8243B0-E419-4058-9BB2-1B1A48194DB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altLang="en-US"/>
              <a:t>&lt;title&gt;, &lt;date&gt; | Manatt, Phelps &amp; Phillips, LLP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326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D2BCD47-E662-4DCE-9E7F-76EF0F1278DC}"/>
              </a:ext>
            </a:extLst>
          </p:cNvPr>
          <p:cNvSpPr/>
          <p:nvPr userDrawn="1"/>
        </p:nvSpPr>
        <p:spPr bwMode="gray">
          <a:xfrm>
            <a:off x="0" y="0"/>
            <a:ext cx="13817600" cy="1066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lIns="91440" tIns="91440" rIns="91440" bIns="91440" rtlCol="0" anchor="ctr" anchorCtr="0">
            <a:noAutofit/>
          </a:bodyPr>
          <a:lstStyle/>
          <a:p>
            <a:pPr algn="ctr" eaLnBrk="1" hangingPunct="1"/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7689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3135" y="235755"/>
            <a:ext cx="12366049" cy="59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54" tIns="50927" rIns="101854" bIns="50927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12907264" y="235755"/>
            <a:ext cx="457200" cy="59529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1"/>
          <a:lstStyle>
            <a:lvl1pPr defTabSz="719138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19138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19138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19138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19138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191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191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191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191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90000"/>
              </a:spcAft>
              <a:buClr>
                <a:srgbClr val="B2B2B2"/>
              </a:buClr>
              <a:buSzPct val="80000"/>
              <a:buFont typeface="Arial" charset="0"/>
              <a:buNone/>
            </a:pPr>
            <a:fld id="{FA2ECAE0-9562-42DD-8E8B-1D0537BF23DD}" type="slidenum">
              <a:rPr lang="en-US" altLang="en-US" sz="1600">
                <a:solidFill>
                  <a:schemeClr val="accent3"/>
                </a:solidFill>
                <a:latin typeface="+mn-lt"/>
                <a:cs typeface="Times New Roman" pitchFamily="18" charset="0"/>
              </a:rPr>
              <a:pPr algn="ctr" eaLnBrk="1" hangingPunct="1">
                <a:spcBef>
                  <a:spcPct val="50000"/>
                </a:spcBef>
                <a:spcAft>
                  <a:spcPct val="90000"/>
                </a:spcAft>
                <a:buClr>
                  <a:srgbClr val="B2B2B2"/>
                </a:buClr>
                <a:buSzPct val="80000"/>
                <a:buFont typeface="Arial" charset="0"/>
                <a:buNone/>
              </a:pPr>
              <a:t>‹#›</a:t>
            </a:fld>
            <a:endParaRPr lang="en-US" altLang="en-US" sz="1600" dirty="0">
              <a:solidFill>
                <a:schemeClr val="accent3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768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3136" y="1368552"/>
            <a:ext cx="1291132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54" tIns="0" rIns="101854" bIns="509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676897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3136" y="7274718"/>
            <a:ext cx="11561064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84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 sz="120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1pPr>
          </a:lstStyle>
          <a:p>
            <a:r>
              <a:rPr lang="en-US" altLang="en-US" dirty="0"/>
              <a:t>&lt;title&gt;, &lt;date&gt; | Manatt, Phelps &amp; Phillips, LLP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50647C-8440-418E-870A-05CF10BD0AC2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450" y="7228998"/>
            <a:ext cx="1098014" cy="2743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2" r:id="rId2"/>
    <p:sldLayoutId id="2147483677" r:id="rId3"/>
    <p:sldLayoutId id="2147483658" r:id="rId4"/>
    <p:sldLayoutId id="2147483657" r:id="rId5"/>
    <p:sldLayoutId id="2147483674" r:id="rId6"/>
    <p:sldLayoutId id="2147483701" r:id="rId7"/>
    <p:sldLayoutId id="2147483703" r:id="rId8"/>
    <p:sldLayoutId id="2147483675" r:id="rId9"/>
    <p:sldLayoutId id="2147483702" r:id="rId10"/>
    <p:sldLayoutId id="2147483704" r:id="rId11"/>
    <p:sldLayoutId id="2147483659" r:id="rId12"/>
    <p:sldLayoutId id="2147483660" r:id="rId13"/>
    <p:sldLayoutId id="2147483679" r:id="rId14"/>
    <p:sldLayoutId id="2147483676" r:id="rId15"/>
    <p:sldLayoutId id="2147483661" r:id="rId16"/>
    <p:sldLayoutId id="2147483670" r:id="rId17"/>
    <p:sldLayoutId id="2147483689" r:id="rId18"/>
    <p:sldLayoutId id="2147483684" r:id="rId19"/>
    <p:sldLayoutId id="2147483685" r:id="rId20"/>
    <p:sldLayoutId id="2147483678" r:id="rId21"/>
    <p:sldLayoutId id="2147483673" r:id="rId22"/>
    <p:sldLayoutId id="2147483692" r:id="rId23"/>
    <p:sldLayoutId id="2147483693" r:id="rId24"/>
    <p:sldLayoutId id="2147483694" r:id="rId25"/>
    <p:sldLayoutId id="2147483695" r:id="rId26"/>
    <p:sldLayoutId id="2147483680" r:id="rId27"/>
    <p:sldLayoutId id="2147483681" r:id="rId28"/>
    <p:sldLayoutId id="2147483682" r:id="rId29"/>
    <p:sldLayoutId id="2147483683" r:id="rId30"/>
    <p:sldLayoutId id="2147483696" r:id="rId31"/>
    <p:sldLayoutId id="2147483686" r:id="rId32"/>
    <p:sldLayoutId id="2147483690" r:id="rId33"/>
    <p:sldLayoutId id="2147483691" r:id="rId34"/>
    <p:sldLayoutId id="2147483697" r:id="rId35"/>
    <p:sldLayoutId id="2147483698" r:id="rId36"/>
    <p:sldLayoutId id="2147483699" r:id="rId37"/>
    <p:sldLayoutId id="2147483671" r:id="rId38"/>
    <p:sldLayoutId id="2147483700" r:id="rId39"/>
  </p:sldLayoutIdLst>
  <p:hf sldNum="0" hdr="0" dt="0"/>
  <p:txStyles>
    <p:titleStyle>
      <a:lvl1pPr algn="l" defTabSz="1400041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defTabSz="1400041" rtl="0" eaLnBrk="1" fontAlgn="base" hangingPunct="1">
        <a:spcBef>
          <a:spcPct val="0"/>
        </a:spcBef>
        <a:spcAft>
          <a:spcPct val="0"/>
        </a:spcAft>
        <a:defRPr sz="3022">
          <a:solidFill>
            <a:schemeClr val="tx1"/>
          </a:solidFill>
          <a:latin typeface="Georgia" pitchFamily="18" charset="0"/>
        </a:defRPr>
      </a:lvl2pPr>
      <a:lvl3pPr algn="l" defTabSz="1400041" rtl="0" eaLnBrk="1" fontAlgn="base" hangingPunct="1">
        <a:spcBef>
          <a:spcPct val="0"/>
        </a:spcBef>
        <a:spcAft>
          <a:spcPct val="0"/>
        </a:spcAft>
        <a:defRPr sz="3022">
          <a:solidFill>
            <a:schemeClr val="tx1"/>
          </a:solidFill>
          <a:latin typeface="Georgia" pitchFamily="18" charset="0"/>
        </a:defRPr>
      </a:lvl3pPr>
      <a:lvl4pPr algn="l" defTabSz="1400041" rtl="0" eaLnBrk="1" fontAlgn="base" hangingPunct="1">
        <a:spcBef>
          <a:spcPct val="0"/>
        </a:spcBef>
        <a:spcAft>
          <a:spcPct val="0"/>
        </a:spcAft>
        <a:defRPr sz="3022">
          <a:solidFill>
            <a:schemeClr val="tx1"/>
          </a:solidFill>
          <a:latin typeface="Georgia" pitchFamily="18" charset="0"/>
        </a:defRPr>
      </a:lvl4pPr>
      <a:lvl5pPr algn="l" defTabSz="1400041" rtl="0" eaLnBrk="1" fontAlgn="base" hangingPunct="1">
        <a:spcBef>
          <a:spcPct val="0"/>
        </a:spcBef>
        <a:spcAft>
          <a:spcPct val="0"/>
        </a:spcAft>
        <a:defRPr sz="3022">
          <a:solidFill>
            <a:schemeClr val="tx1"/>
          </a:solidFill>
          <a:latin typeface="Georgia" pitchFamily="18" charset="0"/>
        </a:defRPr>
      </a:lvl5pPr>
      <a:lvl6pPr marL="628056" algn="l" defTabSz="1400041" rtl="0" eaLnBrk="1" fontAlgn="base" hangingPunct="1">
        <a:spcBef>
          <a:spcPct val="0"/>
        </a:spcBef>
        <a:spcAft>
          <a:spcPct val="0"/>
        </a:spcAft>
        <a:defRPr sz="3022">
          <a:solidFill>
            <a:schemeClr val="tx1"/>
          </a:solidFill>
          <a:latin typeface="Georgia" pitchFamily="18" charset="0"/>
        </a:defRPr>
      </a:lvl6pPr>
      <a:lvl7pPr marL="1256111" algn="l" defTabSz="1400041" rtl="0" eaLnBrk="1" fontAlgn="base" hangingPunct="1">
        <a:spcBef>
          <a:spcPct val="0"/>
        </a:spcBef>
        <a:spcAft>
          <a:spcPct val="0"/>
        </a:spcAft>
        <a:defRPr sz="3022">
          <a:solidFill>
            <a:schemeClr val="tx1"/>
          </a:solidFill>
          <a:latin typeface="Georgia" pitchFamily="18" charset="0"/>
        </a:defRPr>
      </a:lvl7pPr>
      <a:lvl8pPr marL="1884167" algn="l" defTabSz="1400041" rtl="0" eaLnBrk="1" fontAlgn="base" hangingPunct="1">
        <a:spcBef>
          <a:spcPct val="0"/>
        </a:spcBef>
        <a:spcAft>
          <a:spcPct val="0"/>
        </a:spcAft>
        <a:defRPr sz="3022">
          <a:solidFill>
            <a:schemeClr val="tx1"/>
          </a:solidFill>
          <a:latin typeface="Georgia" pitchFamily="18" charset="0"/>
        </a:defRPr>
      </a:lvl8pPr>
      <a:lvl9pPr marL="2512223" algn="l" defTabSz="1400041" rtl="0" eaLnBrk="1" fontAlgn="base" hangingPunct="1">
        <a:spcBef>
          <a:spcPct val="0"/>
        </a:spcBef>
        <a:spcAft>
          <a:spcPct val="0"/>
        </a:spcAft>
        <a:defRPr sz="3022">
          <a:solidFill>
            <a:schemeClr val="tx1"/>
          </a:solidFill>
          <a:latin typeface="Georgia" pitchFamily="18" charset="0"/>
        </a:defRPr>
      </a:lvl9pPr>
    </p:titleStyle>
    <p:bodyStyle>
      <a:lvl1pPr marL="235521" indent="-235521" algn="l" defTabSz="1400041" rtl="0" eaLnBrk="1" fontAlgn="base" hangingPunct="1">
        <a:spcBef>
          <a:spcPts val="1800"/>
        </a:spcBef>
        <a:spcAft>
          <a:spcPts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54000" algn="l" defTabSz="1400041" rtl="0" eaLnBrk="1" fontAlgn="base" hangingPunct="1">
        <a:spcBef>
          <a:spcPts val="1200"/>
        </a:spcBef>
        <a:spcAft>
          <a:spcPts val="0"/>
        </a:spcAft>
        <a:buClr>
          <a:schemeClr val="accent2"/>
        </a:buClr>
        <a:buFont typeface="Arial" charset="0"/>
        <a:buChar char="–"/>
        <a:defRPr sz="2600">
          <a:solidFill>
            <a:schemeClr val="tx1"/>
          </a:solidFill>
          <a:latin typeface="+mn-lt"/>
        </a:defRPr>
      </a:lvl2pPr>
      <a:lvl3pPr marL="1143000" indent="-257175" algn="l" defTabSz="1400041" rtl="0" eaLnBrk="1" fontAlgn="base" hangingPunct="1">
        <a:spcBef>
          <a:spcPts val="600"/>
        </a:spcBef>
        <a:spcAft>
          <a:spcPts val="0"/>
        </a:spcAft>
        <a:buClr>
          <a:schemeClr val="accent3"/>
        </a:buClr>
        <a:buSzPct val="75000"/>
        <a:buFont typeface="Wingdings 2" panose="05020102010507070707" pitchFamily="18" charset="2"/>
        <a:buChar char=""/>
        <a:defRPr sz="2600">
          <a:solidFill>
            <a:schemeClr val="tx1"/>
          </a:solidFill>
          <a:latin typeface="+mn-lt"/>
        </a:defRPr>
      </a:lvl3pPr>
      <a:lvl4pPr marL="1600200" indent="-234950" algn="l" defTabSz="1400041" rtl="0" eaLnBrk="1" fontAlgn="base" hangingPunct="1">
        <a:spcBef>
          <a:spcPts val="300"/>
        </a:spcBef>
        <a:spcAft>
          <a:spcPts val="0"/>
        </a:spcAft>
        <a:buClr>
          <a:schemeClr val="accent1"/>
        </a:buClr>
        <a:buFont typeface="Arial" charset="0"/>
        <a:buChar char="–"/>
        <a:defRPr sz="2600">
          <a:solidFill>
            <a:schemeClr val="tx1"/>
          </a:solidFill>
          <a:latin typeface="+mn-lt"/>
        </a:defRPr>
      </a:lvl4pPr>
      <a:lvl5pPr marL="2057400" indent="-217488" algn="l" defTabSz="1400041" rtl="0" eaLnBrk="1" fontAlgn="base" hangingPunct="1">
        <a:spcBef>
          <a:spcPts val="300"/>
        </a:spcBef>
        <a:spcAft>
          <a:spcPts val="0"/>
        </a:spcAft>
        <a:buClr>
          <a:schemeClr val="accent2"/>
        </a:buClr>
        <a:buFont typeface="Arial" charset="0"/>
        <a:buChar char="▪"/>
        <a:defRPr sz="2600">
          <a:solidFill>
            <a:schemeClr val="tx1"/>
          </a:solidFill>
          <a:latin typeface="+mn-lt"/>
        </a:defRPr>
      </a:lvl5pPr>
      <a:lvl6pPr marL="2337763" indent="-218075" algn="l" defTabSz="1400041" rtl="0" eaLnBrk="1" fontAlgn="base" hangingPunct="1">
        <a:spcBef>
          <a:spcPct val="0"/>
        </a:spcBef>
        <a:spcAft>
          <a:spcPct val="50000"/>
        </a:spcAft>
        <a:buClr>
          <a:srgbClr val="66952E"/>
        </a:buClr>
        <a:buFont typeface="Arial" charset="0"/>
        <a:buChar char="▪"/>
        <a:defRPr sz="2198">
          <a:solidFill>
            <a:schemeClr val="tx1"/>
          </a:solidFill>
          <a:latin typeface="+mn-lt"/>
        </a:defRPr>
      </a:lvl6pPr>
      <a:lvl7pPr marL="2965818" indent="-218075" algn="l" defTabSz="1400041" rtl="0" eaLnBrk="1" fontAlgn="base" hangingPunct="1">
        <a:spcBef>
          <a:spcPct val="0"/>
        </a:spcBef>
        <a:spcAft>
          <a:spcPct val="50000"/>
        </a:spcAft>
        <a:buClr>
          <a:srgbClr val="66952E"/>
        </a:buClr>
        <a:buFont typeface="Arial" charset="0"/>
        <a:buChar char="▪"/>
        <a:defRPr sz="2198">
          <a:solidFill>
            <a:schemeClr val="tx1"/>
          </a:solidFill>
          <a:latin typeface="+mn-lt"/>
        </a:defRPr>
      </a:lvl7pPr>
      <a:lvl8pPr marL="3593874" indent="-218075" algn="l" defTabSz="1400041" rtl="0" eaLnBrk="1" fontAlgn="base" hangingPunct="1">
        <a:spcBef>
          <a:spcPct val="0"/>
        </a:spcBef>
        <a:spcAft>
          <a:spcPct val="50000"/>
        </a:spcAft>
        <a:buClr>
          <a:srgbClr val="66952E"/>
        </a:buClr>
        <a:buFont typeface="Arial" charset="0"/>
        <a:buChar char="▪"/>
        <a:defRPr sz="2198">
          <a:solidFill>
            <a:schemeClr val="tx1"/>
          </a:solidFill>
          <a:latin typeface="+mn-lt"/>
        </a:defRPr>
      </a:lvl8pPr>
      <a:lvl9pPr marL="4221930" indent="-218075" algn="l" defTabSz="1400041" rtl="0" eaLnBrk="1" fontAlgn="base" hangingPunct="1">
        <a:spcBef>
          <a:spcPct val="0"/>
        </a:spcBef>
        <a:spcAft>
          <a:spcPct val="50000"/>
        </a:spcAft>
        <a:buClr>
          <a:srgbClr val="66952E"/>
        </a:buClr>
        <a:buFont typeface="Arial" charset="0"/>
        <a:buChar char="▪"/>
        <a:defRPr sz="219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56111" rtl="0" eaLnBrk="1" latinLnBrk="0" hangingPunct="1">
        <a:defRPr sz="2473" kern="1200">
          <a:solidFill>
            <a:schemeClr val="tx1"/>
          </a:solidFill>
          <a:latin typeface="+mn-lt"/>
          <a:ea typeface="+mn-ea"/>
          <a:cs typeface="+mn-cs"/>
        </a:defRPr>
      </a:lvl1pPr>
      <a:lvl2pPr marL="628056" algn="l" defTabSz="1256111" rtl="0" eaLnBrk="1" latinLnBrk="0" hangingPunct="1">
        <a:defRPr sz="2473" kern="1200">
          <a:solidFill>
            <a:schemeClr val="tx1"/>
          </a:solidFill>
          <a:latin typeface="+mn-lt"/>
          <a:ea typeface="+mn-ea"/>
          <a:cs typeface="+mn-cs"/>
        </a:defRPr>
      </a:lvl2pPr>
      <a:lvl3pPr marL="1256111" algn="l" defTabSz="1256111" rtl="0" eaLnBrk="1" latinLnBrk="0" hangingPunct="1">
        <a:defRPr sz="2473" kern="1200">
          <a:solidFill>
            <a:schemeClr val="tx1"/>
          </a:solidFill>
          <a:latin typeface="+mn-lt"/>
          <a:ea typeface="+mn-ea"/>
          <a:cs typeface="+mn-cs"/>
        </a:defRPr>
      </a:lvl3pPr>
      <a:lvl4pPr marL="1884167" algn="l" defTabSz="1256111" rtl="0" eaLnBrk="1" latinLnBrk="0" hangingPunct="1">
        <a:defRPr sz="2473" kern="1200">
          <a:solidFill>
            <a:schemeClr val="tx1"/>
          </a:solidFill>
          <a:latin typeface="+mn-lt"/>
          <a:ea typeface="+mn-ea"/>
          <a:cs typeface="+mn-cs"/>
        </a:defRPr>
      </a:lvl4pPr>
      <a:lvl5pPr marL="2512223" algn="l" defTabSz="1256111" rtl="0" eaLnBrk="1" latinLnBrk="0" hangingPunct="1">
        <a:defRPr sz="2473" kern="1200">
          <a:solidFill>
            <a:schemeClr val="tx1"/>
          </a:solidFill>
          <a:latin typeface="+mn-lt"/>
          <a:ea typeface="+mn-ea"/>
          <a:cs typeface="+mn-cs"/>
        </a:defRPr>
      </a:lvl5pPr>
      <a:lvl6pPr marL="3140278" algn="l" defTabSz="1256111" rtl="0" eaLnBrk="1" latinLnBrk="0" hangingPunct="1">
        <a:defRPr sz="2473" kern="1200">
          <a:solidFill>
            <a:schemeClr val="tx1"/>
          </a:solidFill>
          <a:latin typeface="+mn-lt"/>
          <a:ea typeface="+mn-ea"/>
          <a:cs typeface="+mn-cs"/>
        </a:defRPr>
      </a:lvl6pPr>
      <a:lvl7pPr marL="3768334" algn="l" defTabSz="1256111" rtl="0" eaLnBrk="1" latinLnBrk="0" hangingPunct="1">
        <a:defRPr sz="2473" kern="1200">
          <a:solidFill>
            <a:schemeClr val="tx1"/>
          </a:solidFill>
          <a:latin typeface="+mn-lt"/>
          <a:ea typeface="+mn-ea"/>
          <a:cs typeface="+mn-cs"/>
        </a:defRPr>
      </a:lvl7pPr>
      <a:lvl8pPr marL="4396389" algn="l" defTabSz="1256111" rtl="0" eaLnBrk="1" latinLnBrk="0" hangingPunct="1">
        <a:defRPr sz="2473" kern="1200">
          <a:solidFill>
            <a:schemeClr val="tx1"/>
          </a:solidFill>
          <a:latin typeface="+mn-lt"/>
          <a:ea typeface="+mn-ea"/>
          <a:cs typeface="+mn-cs"/>
        </a:defRPr>
      </a:lvl8pPr>
      <a:lvl9pPr marL="5024445" algn="l" defTabSz="1256111" rtl="0" eaLnBrk="1" latinLnBrk="0" hangingPunct="1">
        <a:defRPr sz="24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hs.gov/news/2026/05/07/fema-review-council-releases-final-report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gress.gov/bill/119th-congress/house-bill/6644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5B1AAA0-440A-C36D-4609-63B6E8D45C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000" y="4800600"/>
            <a:ext cx="12801600" cy="1752600"/>
          </a:xfrm>
        </p:spPr>
        <p:txBody>
          <a:bodyPr/>
          <a:lstStyle/>
          <a:p>
            <a:r>
              <a:rPr lang="en-US" dirty="0"/>
              <a:t>NSDA Federal Advocacy Update – May 2026 </a:t>
            </a:r>
          </a:p>
          <a:p>
            <a:endParaRPr lang="en-US" dirty="0"/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E863C601-1987-B1AA-44F5-DAF0736CCCFF}"/>
              </a:ext>
            </a:extLst>
          </p:cNvPr>
          <p:cNvSpPr txBox="1">
            <a:spLocks/>
          </p:cNvSpPr>
          <p:nvPr/>
        </p:nvSpPr>
        <p:spPr bwMode="auto">
          <a:xfrm>
            <a:off x="508000" y="5486400"/>
            <a:ext cx="12801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0" rIns="18288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defTabSz="1400041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  <a:defRPr sz="4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1400041" rtl="0" eaLnBrk="1" fontAlgn="base" hangingPunct="1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Font typeface="Arial" charset="0"/>
              <a:buNone/>
              <a:defRPr sz="3200" b="1">
                <a:solidFill>
                  <a:schemeClr val="accent2"/>
                </a:solidFill>
                <a:latin typeface="+mn-lt"/>
              </a:defRPr>
            </a:lvl2pPr>
            <a:lvl3pPr marL="0" indent="0" algn="l" defTabSz="1400041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 panose="05020102010507070707" pitchFamily="18" charset="2"/>
              <a:buNone/>
              <a:defRPr sz="3200">
                <a:solidFill>
                  <a:schemeClr val="tx1"/>
                </a:solidFill>
                <a:latin typeface="+mn-lt"/>
              </a:defRPr>
            </a:lvl3pPr>
            <a:lvl4pPr marL="1365250" indent="0" algn="l" defTabSz="1400041" rtl="0" eaLnBrk="1" fontAlgn="base" hangingPunct="1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None/>
              <a:defRPr sz="2600">
                <a:solidFill>
                  <a:schemeClr val="tx1"/>
                </a:solidFill>
                <a:latin typeface="+mn-lt"/>
              </a:defRPr>
            </a:lvl4pPr>
            <a:lvl5pPr marL="2057400" indent="-217488" algn="l" defTabSz="1400041" rtl="0" eaLnBrk="1" fontAlgn="base" hangingPunct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charset="0"/>
              <a:buChar char="▪"/>
              <a:defRPr sz="2600">
                <a:solidFill>
                  <a:schemeClr val="tx1"/>
                </a:solidFill>
                <a:latin typeface="+mn-lt"/>
              </a:defRPr>
            </a:lvl5pPr>
            <a:lvl6pPr marL="2337763" indent="-218075" algn="l" defTabSz="1400041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66952E"/>
              </a:buClr>
              <a:buFont typeface="Arial" charset="0"/>
              <a:buChar char="▪"/>
              <a:defRPr sz="2198">
                <a:solidFill>
                  <a:schemeClr val="tx1"/>
                </a:solidFill>
                <a:latin typeface="+mn-lt"/>
              </a:defRPr>
            </a:lvl6pPr>
            <a:lvl7pPr marL="2965818" indent="-218075" algn="l" defTabSz="1400041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66952E"/>
              </a:buClr>
              <a:buFont typeface="Arial" charset="0"/>
              <a:buChar char="▪"/>
              <a:defRPr sz="2198">
                <a:solidFill>
                  <a:schemeClr val="tx1"/>
                </a:solidFill>
                <a:latin typeface="+mn-lt"/>
              </a:defRPr>
            </a:lvl7pPr>
            <a:lvl8pPr marL="3593874" indent="-218075" algn="l" defTabSz="1400041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66952E"/>
              </a:buClr>
              <a:buFont typeface="Arial" charset="0"/>
              <a:buChar char="▪"/>
              <a:defRPr sz="2198">
                <a:solidFill>
                  <a:schemeClr val="tx1"/>
                </a:solidFill>
                <a:latin typeface="+mn-lt"/>
              </a:defRPr>
            </a:lvl8pPr>
            <a:lvl9pPr marL="4221930" indent="-218075" algn="l" defTabSz="1400041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66952E"/>
              </a:buClr>
              <a:buFont typeface="Arial" charset="0"/>
              <a:buChar char="▪"/>
              <a:defRPr sz="2198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/>
              <a:t>Eve O’Toole, Senior Managing Director</a:t>
            </a:r>
          </a:p>
          <a:p>
            <a:r>
              <a:rPr lang="en-US" sz="1800" kern="0" dirty="0"/>
              <a:t>Mark Ritacco, Senior Advisor</a:t>
            </a:r>
          </a:p>
          <a:p>
            <a:r>
              <a:rPr lang="en-US" sz="1800" kern="0" dirty="0"/>
              <a:t>Lisa Barkovic, Senior Advisor </a:t>
            </a:r>
          </a:p>
          <a:p>
            <a:r>
              <a:rPr lang="en-US" sz="1800" kern="0" dirty="0"/>
              <a:t>Adrianna Williams, Policy Advisor</a:t>
            </a:r>
          </a:p>
        </p:txBody>
      </p:sp>
    </p:spTree>
    <p:extLst>
      <p:ext uri="{BB962C8B-B14F-4D97-AF65-F5344CB8AC3E}">
        <p14:creationId xmlns:p14="http://schemas.microsoft.com/office/powerpoint/2010/main" val="311870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0B4B9-CBCE-D8A1-59E1-5A9BA9A87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/>
              <a:t>FEMA Review Council Report Update 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7E816689-680C-A756-271E-D461E2116D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3136" y="7274718"/>
            <a:ext cx="11561064" cy="228600"/>
          </a:xfrm>
        </p:spPr>
        <p:txBody>
          <a:bodyPr/>
          <a:lstStyle/>
          <a:p>
            <a:r>
              <a:rPr lang="en-US" altLang="en-US" dirty="0"/>
              <a:t>NSDA Federal Advocacy Update – May 2026 | Manatt, Phelps &amp; Phillips, LLP |</a:t>
            </a:r>
          </a:p>
        </p:txBody>
      </p:sp>
    </p:spTree>
    <p:extLst>
      <p:ext uri="{BB962C8B-B14F-4D97-AF65-F5344CB8AC3E}">
        <p14:creationId xmlns:p14="http://schemas.microsoft.com/office/powerpoint/2010/main" val="682675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6834E-4480-EDB5-2FDE-0FB26F22B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FEMA Review Council – Final Report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E3245-4D15-D80B-AE0D-F240CA651F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3136" y="2819400"/>
            <a:ext cx="12911328" cy="5486400"/>
          </a:xfrm>
        </p:spPr>
        <p:txBody>
          <a:bodyPr numCol="2"/>
          <a:lstStyle/>
          <a:p>
            <a:pPr lvl="1"/>
            <a:r>
              <a:rPr lang="en-US" sz="2200" b="1" dirty="0"/>
              <a:t>Equip SLTT to lead disaster response with the federal government in a supporting role.</a:t>
            </a:r>
          </a:p>
          <a:p>
            <a:pPr lvl="1"/>
            <a:r>
              <a:rPr lang="en-US" sz="2200" b="1" dirty="0"/>
              <a:t>Enhance critical federal programs &amp; resources to support communities</a:t>
            </a:r>
          </a:p>
          <a:p>
            <a:pPr lvl="1"/>
            <a:r>
              <a:rPr lang="en-US" sz="2200" b="1" dirty="0"/>
              <a:t>Realign the criteria for federal disaster assistance</a:t>
            </a:r>
          </a:p>
          <a:p>
            <a:pPr lvl="1"/>
            <a:r>
              <a:rPr lang="en-US" sz="2200" b="1" dirty="0"/>
              <a:t>Replace the Hazard Mitigation Grant Program with a two-phase funding structure</a:t>
            </a:r>
          </a:p>
          <a:p>
            <a:pPr lvl="1"/>
            <a:r>
              <a:rPr lang="en-US" sz="2200" b="1" dirty="0"/>
              <a:t>Streamline the Individual Assistance Program into a single direct payment program</a:t>
            </a:r>
          </a:p>
          <a:p>
            <a:pPr lvl="1"/>
            <a:endParaRPr lang="en-US" sz="2200" b="1" dirty="0"/>
          </a:p>
          <a:p>
            <a:pPr lvl="1"/>
            <a:endParaRPr lang="en-US" sz="2200" b="1" dirty="0"/>
          </a:p>
          <a:p>
            <a:pPr lvl="1"/>
            <a:endParaRPr lang="en-US" sz="2200" b="1" dirty="0"/>
          </a:p>
          <a:p>
            <a:pPr lvl="1"/>
            <a:r>
              <a:rPr lang="en-US" sz="2200" b="1" dirty="0"/>
              <a:t>Reform the Public Assistance program to provide direct funding block grants</a:t>
            </a:r>
          </a:p>
          <a:p>
            <a:pPr lvl="1"/>
            <a:r>
              <a:rPr lang="en-US" sz="2200" b="1" dirty="0"/>
              <a:t>Reform the National Flood insurance Program for financial stability and risk resilience</a:t>
            </a:r>
          </a:p>
          <a:p>
            <a:pPr lvl="1"/>
            <a:r>
              <a:rPr lang="en-US" sz="2200" b="1" dirty="0"/>
              <a:t>Maximize every dollar spent by reducing administrative costs</a:t>
            </a:r>
          </a:p>
          <a:p>
            <a:pPr lvl="1"/>
            <a:r>
              <a:rPr lang="en-US" sz="2200" b="1" dirty="0"/>
              <a:t>Revitalize a Unified National Network for Partnership</a:t>
            </a:r>
          </a:p>
          <a:p>
            <a:pPr lvl="1"/>
            <a:r>
              <a:rPr lang="en-US" sz="2200" b="1" dirty="0"/>
              <a:t>A Transformed Agency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13BE56E-D9B7-6D9B-CDEA-9103FE8B10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3136" y="7274718"/>
            <a:ext cx="11561064" cy="228600"/>
          </a:xfrm>
        </p:spPr>
        <p:txBody>
          <a:bodyPr/>
          <a:lstStyle/>
          <a:p>
            <a:r>
              <a:rPr lang="en-US" altLang="en-US" dirty="0"/>
              <a:t>NSDA Federal Advocacy Update – May 2026 | Manatt, Phelps &amp; Phillips, LLP |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7DDD71-DA0D-988A-29BE-A6201BF8BFCB}"/>
              </a:ext>
            </a:extLst>
          </p:cNvPr>
          <p:cNvSpPr txBox="1"/>
          <p:nvPr/>
        </p:nvSpPr>
        <p:spPr>
          <a:xfrm>
            <a:off x="959259" y="1447800"/>
            <a:ext cx="1135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On May 7, the Federal Emergency Management Agency (FEMA) Review Council </a:t>
            </a:r>
            <a:r>
              <a:rPr lang="en-US" sz="2000" u="sng" dirty="0">
                <a:latin typeface="+mn-lt"/>
                <a:hlinkClick r:id="rId2"/>
              </a:rPr>
              <a:t>released</a:t>
            </a:r>
            <a:r>
              <a:rPr lang="en-US" sz="2000" dirty="0">
                <a:latin typeface="+mn-lt"/>
              </a:rPr>
              <a:t> its final report, outlining its recommendations to reform federal disaster response, recovery, and mitigation programs. The Council’s final report details 10 recommendations: </a:t>
            </a:r>
          </a:p>
          <a:p>
            <a:pPr algn="l"/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0213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D9725-6814-D2A9-A050-2282F8ED6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C3D08-813B-39F6-BDE3-B14DDAB12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FEMA Review Council – Final Report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F3D2C-0A07-4E10-7705-B691CBD0C5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5600" y="1371600"/>
            <a:ext cx="12911328" cy="5486400"/>
          </a:xfrm>
        </p:spPr>
        <p:txBody>
          <a:bodyPr numCol="1"/>
          <a:lstStyle/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FDA58DC-CF74-3DA2-81A3-49F3DFCFB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3136" y="7274718"/>
            <a:ext cx="11561064" cy="228600"/>
          </a:xfrm>
        </p:spPr>
        <p:txBody>
          <a:bodyPr/>
          <a:lstStyle/>
          <a:p>
            <a:r>
              <a:rPr lang="en-US" altLang="en-US" dirty="0"/>
              <a:t>NSDA Federal Advocacy Update – May 2026 | Manatt, Phelps &amp; Phillips, LLP |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69C902-E6C5-F84D-8C9E-541200049A98}"/>
              </a:ext>
            </a:extLst>
          </p:cNvPr>
          <p:cNvSpPr txBox="1"/>
          <p:nvPr/>
        </p:nvSpPr>
        <p:spPr>
          <a:xfrm>
            <a:off x="453136" y="1143000"/>
            <a:ext cx="1291132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Program Consolidation: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Consolidate FEMA’s Individual Assistance program into a single direct payment (the FAIR program)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Eliminate Hazard Mitigation Grant Program (HMGP) and replace with the two-phase Refined Risk Reduction (R3P) model.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Public Assistance program’s seven-phase reimbursement process would be replaced by the RAPID direct funding block grant.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FEMA would be a “payer of last resort," requiring other federal agencies to exhaust their own benefit programs before accessing FEMA funds.</a:t>
            </a:r>
            <a:endParaRPr lang="en-US" sz="2000" b="1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Emphasis on Federal-State-Local Partnerships: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Establishes a formal governing board of federal, state, local, tribal, and territorial (FSLTT) stakeholders to codify national minimum standards for incident response and recovery capabilities.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Gives States authority to handle environmental reviews locally within the R3P program.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Expedites funding for states and territories with approved hazard mitigation plans and a history of successful Hazard Mitigation Grant Program (HMGP) performance within the new R3P program.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Urban Search and Rescue: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Enhances funding and expands capabilities for the National Urban Search and Rescue Program’s network of 28 task forces.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Recommends leveraging the National Urban Search and Rescue Program as a model to expand the State Urban Search and Rescue programs.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3489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DF67A-EEC3-4B4D-2E8F-BCB3D8D93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9AED0-4A8D-0D2A-1EFB-BC2B32796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Infrastructure Updates: PFAS Proposed Rules Update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14A0132A-92D1-351A-F8E4-1B9EC8359B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3136" y="7274718"/>
            <a:ext cx="11561064" cy="228600"/>
          </a:xfrm>
        </p:spPr>
        <p:txBody>
          <a:bodyPr/>
          <a:lstStyle/>
          <a:p>
            <a:r>
              <a:rPr lang="en-US" altLang="en-US" dirty="0"/>
              <a:t>NSDA Federal Advocacy Update – May 2026 | Manatt, Phelps &amp; Phillips, LLP |</a:t>
            </a:r>
          </a:p>
        </p:txBody>
      </p:sp>
    </p:spTree>
    <p:extLst>
      <p:ext uri="{BB962C8B-B14F-4D97-AF65-F5344CB8AC3E}">
        <p14:creationId xmlns:p14="http://schemas.microsoft.com/office/powerpoint/2010/main" val="2496621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90D4A-5906-91E5-A36C-E1D07D18F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EPA PFAS Proposed Rules Update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6ED76-2F83-DAC4-D6F1-4B3869381AA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400" dirty="0"/>
              <a:t>On May 18, EPA proposed a partial rollback of the Biden-era PFAS drinking water rule, including eliminating limits for four chemicals and allowing utilities to request a two-year extension for compliance on two others. </a:t>
            </a:r>
          </a:p>
          <a:p>
            <a:r>
              <a:rPr lang="en-US" sz="2400" dirty="0"/>
              <a:t>EPA proposed this partial rollback through two proposed rules: </a:t>
            </a:r>
          </a:p>
          <a:p>
            <a:pPr lvl="1"/>
            <a:r>
              <a:rPr lang="en-US" sz="2400" b="1" dirty="0"/>
              <a:t>SDWA Compliance Extensions: </a:t>
            </a:r>
            <a:r>
              <a:rPr lang="en-US" sz="2400" dirty="0"/>
              <a:t>The first proposed rule would maintain national standards for PFOA and PFOS while allowing eligible water systems to seek up to a two-year compliance extension to address implementation challenges. </a:t>
            </a:r>
          </a:p>
          <a:p>
            <a:pPr lvl="1"/>
            <a:r>
              <a:rPr lang="en-US" sz="2400" b="1" dirty="0"/>
              <a:t>Rescission of PFAS Limits: </a:t>
            </a:r>
            <a:r>
              <a:rPr lang="en-US" sz="2400" dirty="0"/>
              <a:t>The second proposed rule would rescind and reconsider limits for four additional PFAS chemicals, citing concerns that the prior rulemaking did not fully comply with Safe Drinking Water Act requirements. </a:t>
            </a:r>
          </a:p>
          <a:p>
            <a:r>
              <a:rPr lang="en-US" sz="2400" dirty="0"/>
              <a:t>Once published in the Federal Register, EPA will accept public comments on both proposed rules for 60 days. EPA will also hold a virtual public hearing on both proposed rules on July 7, 2026. </a:t>
            </a:r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4FD22-4A6B-6E02-038C-CDD6F2A6E1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3136" y="7274718"/>
            <a:ext cx="11561064" cy="228600"/>
          </a:xfrm>
        </p:spPr>
        <p:txBody>
          <a:bodyPr/>
          <a:lstStyle/>
          <a:p>
            <a:r>
              <a:rPr lang="en-US" altLang="en-US" dirty="0"/>
              <a:t>NSDA Federal Advocacy Update – May 2026 | Manatt, Phelps &amp; Phillips, LLP |</a:t>
            </a:r>
          </a:p>
        </p:txBody>
      </p:sp>
      <p:sp>
        <p:nvSpPr>
          <p:cNvPr id="7" name="AutoShape 4" descr="U.S. Army Corps of Engineers Headquarters">
            <a:extLst>
              <a:ext uri="{FF2B5EF4-FFF2-40B4-BE49-F238E27FC236}">
                <a16:creationId xmlns:a16="http://schemas.microsoft.com/office/drawing/2014/main" id="{27EB31EB-C1A7-F943-929F-8F0CA94282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564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U.S. Army Corps of Engineers Headquarters">
            <a:extLst>
              <a:ext uri="{FF2B5EF4-FFF2-40B4-BE49-F238E27FC236}">
                <a16:creationId xmlns:a16="http://schemas.microsoft.com/office/drawing/2014/main" id="{7A9A3082-27A4-5026-047F-D8B12A0696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42000" y="38862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92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F42E1-8B2D-D20F-93FA-1F117DD80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35BE4-F67D-EC5C-3782-36F223D0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FY27 Appropriations Update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20031396-C8B0-F69E-7674-F28CE86A9E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3136" y="7274718"/>
            <a:ext cx="11561064" cy="228600"/>
          </a:xfrm>
        </p:spPr>
        <p:txBody>
          <a:bodyPr/>
          <a:lstStyle/>
          <a:p>
            <a:r>
              <a:rPr lang="en-US" altLang="en-US" dirty="0"/>
              <a:t>NSDA Federal Advocacy Update – May 2026 | Manatt, Phelps &amp; Phillips, LLP |</a:t>
            </a:r>
          </a:p>
        </p:txBody>
      </p:sp>
    </p:spTree>
    <p:extLst>
      <p:ext uri="{BB962C8B-B14F-4D97-AF65-F5344CB8AC3E}">
        <p14:creationId xmlns:p14="http://schemas.microsoft.com/office/powerpoint/2010/main" val="3834936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CD425-61C5-6E32-4833-CA2BA31D1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FY27  Appropriations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65E6A-6791-3544-A95C-FE49C8CA101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3136" y="1371600"/>
            <a:ext cx="12911328" cy="5715000"/>
          </a:xfrm>
        </p:spPr>
        <p:txBody>
          <a:bodyPr/>
          <a:lstStyle/>
          <a:p>
            <a:pPr marL="235521" marR="0" lvl="0" indent="-235521" algn="l" defTabSz="1400041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4157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200" dirty="0"/>
              <a:t>The</a:t>
            </a:r>
            <a:r>
              <a:rPr lang="en-US" sz="2200" b="1" dirty="0"/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House Appropriations Committee has advanced 7 of 12 appropriations bills for floor consideration, including: Agriculture-FDA, 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Commerce-Justice-Science,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Energy-Water, 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Financial Services-General Government, Legislative Branch, and State-Foreign Operations.</a:t>
            </a:r>
          </a:p>
          <a:p>
            <a:pPr lvl="1" indent="-235521">
              <a:spcBef>
                <a:spcPts val="1800"/>
              </a:spcBef>
              <a:buClr>
                <a:srgbClr val="004157"/>
              </a:buClr>
              <a:buFont typeface="Wingdings" pitchFamily="2" charset="2"/>
              <a:buChar char="§"/>
              <a:defRPr/>
            </a:pPr>
            <a:r>
              <a:rPr kumimoji="0" lang="en-US" sz="2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House also</a:t>
            </a:r>
            <a:r>
              <a:rPr lang="en-US" sz="2200" i="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voted in favor of the Military Construction-VA bill earlier this month. </a:t>
            </a:r>
            <a:endParaRPr kumimoji="0" lang="en-US" sz="2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buClr>
                <a:srgbClr val="5C5E66"/>
              </a:buClr>
              <a:defRPr/>
            </a:pPr>
            <a:r>
              <a:rPr lang="en-US" sz="2200" dirty="0">
                <a:solidFill>
                  <a:srgbClr val="000000"/>
                </a:solidFill>
              </a:rPr>
              <a:t>The House Appropriations Committee has also held subcommittee markups for the FY27 Transportation-HUD and Interior-Environment appropriations bills, and will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begin holding subcommittee and full committee markups for the Homeland Security and Labor-HHS-Education bills the weeks of June 5</a:t>
            </a:r>
            <a:r>
              <a:rPr kumimoji="0" lang="en-US" sz="2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th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and June 9</a:t>
            </a:r>
            <a:r>
              <a:rPr kumimoji="0" lang="en-US" sz="2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th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, respectively. </a:t>
            </a:r>
          </a:p>
          <a:p>
            <a:pPr>
              <a:buClr>
                <a:srgbClr val="5C5E66"/>
              </a:buClr>
              <a:defRPr/>
            </a:pPr>
            <a:r>
              <a:rPr lang="en-US" sz="2200" dirty="0">
                <a:solidFill>
                  <a:srgbClr val="000000"/>
                </a:solidFill>
                <a:latin typeface="Calibri"/>
              </a:rPr>
              <a:t>The Senate Appropriations Committee is expected to begin holding markups in the first week of June. 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3BA9994-145F-C5F5-4D93-0B3663E7EE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3136" y="7274718"/>
            <a:ext cx="11561064" cy="228600"/>
          </a:xfrm>
        </p:spPr>
        <p:txBody>
          <a:bodyPr/>
          <a:lstStyle/>
          <a:p>
            <a:r>
              <a:rPr lang="en-US" altLang="en-US" dirty="0"/>
              <a:t>NSDA Federal Advocacy Update – May 2026 | Manatt, Phelps &amp; Phillips, LLP |</a:t>
            </a:r>
          </a:p>
        </p:txBody>
      </p:sp>
    </p:spTree>
    <p:extLst>
      <p:ext uri="{BB962C8B-B14F-4D97-AF65-F5344CB8AC3E}">
        <p14:creationId xmlns:p14="http://schemas.microsoft.com/office/powerpoint/2010/main" val="3719654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0F443-8C8F-CC81-E689-7BFFEB882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1DB30-DB3B-4DD6-3CE2-7A7AB0837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FY27 Appropriations Update: THUD, Interior-Environment, and Energy-Water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7DB80-2CAF-D59C-CF8D-693B6F61AC7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3136" y="1371600"/>
            <a:ext cx="12911328" cy="5715000"/>
          </a:xfrm>
        </p:spPr>
        <p:txBody>
          <a:bodyPr/>
          <a:lstStyle/>
          <a:p>
            <a:pPr lvl="0">
              <a:buClr>
                <a:srgbClr val="004157"/>
              </a:buClr>
              <a:defRPr/>
            </a:pPr>
            <a:r>
              <a:rPr lang="en-US" sz="2200" b="1" dirty="0"/>
              <a:t>Transportation-HUD Bill: </a:t>
            </a:r>
          </a:p>
          <a:p>
            <a:pPr lvl="1">
              <a:buClr>
                <a:srgbClr val="004157"/>
              </a:buClr>
              <a:defRPr/>
            </a:pPr>
            <a:r>
              <a:rPr lang="en-US" sz="2200" dirty="0"/>
              <a:t>Department of Transportation (DOT): $28.3 billion in discretionary funding (approximately $1.177 billion above the FY26 enacted level). </a:t>
            </a:r>
          </a:p>
          <a:p>
            <a:pPr lvl="1">
              <a:buClr>
                <a:srgbClr val="004157"/>
              </a:buClr>
              <a:defRPr/>
            </a:pPr>
            <a:r>
              <a:rPr lang="en-US" sz="2200" dirty="0">
                <a:solidFill>
                  <a:srgbClr val="000000"/>
                </a:solidFill>
              </a:rPr>
              <a:t>Department of Housing and Urban Development (HUD): </a:t>
            </a:r>
            <a:r>
              <a:rPr lang="en-US" sz="2200" dirty="0"/>
              <a:t>$71.38 billion in discretionary funding (nearly $6 billion below the FY26 enacted level). </a:t>
            </a:r>
            <a:endParaRPr lang="en-US" sz="2200" dirty="0">
              <a:solidFill>
                <a:srgbClr val="000000"/>
              </a:solidFill>
            </a:endParaRPr>
          </a:p>
          <a:p>
            <a:pPr>
              <a:buClr>
                <a:srgbClr val="5C5E66"/>
              </a:buClr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Interior-Environment: </a:t>
            </a:r>
          </a:p>
          <a:p>
            <a:pPr lvl="1">
              <a:buClr>
                <a:srgbClr val="5C5E66"/>
              </a:buClr>
              <a:defRPr/>
            </a:pPr>
            <a:r>
              <a:rPr lang="en-US" sz="2200" b="1" dirty="0">
                <a:solidFill>
                  <a:srgbClr val="000000"/>
                </a:solidFill>
                <a:latin typeface="Calibri"/>
              </a:rPr>
              <a:t>Environmental Protection Agency (EPA): </a:t>
            </a:r>
            <a:r>
              <a:rPr lang="en-US" sz="2200" dirty="0"/>
              <a:t>$7.04 billion for the Environmental Protection Agency ($1.8 billion (20%) below the Fiscal Year 2026 enacted level. </a:t>
            </a:r>
          </a:p>
          <a:p>
            <a:pPr>
              <a:buClr>
                <a:srgbClr val="5C5E66"/>
              </a:buClr>
              <a:defRPr/>
            </a:pPr>
            <a:r>
              <a:rPr lang="en-US" sz="2200" b="1" dirty="0">
                <a:solidFill>
                  <a:srgbClr val="000000"/>
                </a:solidFill>
                <a:latin typeface="Calibri"/>
              </a:rPr>
              <a:t>Energy-Water: </a:t>
            </a:r>
          </a:p>
          <a:p>
            <a:pPr lvl="1">
              <a:buClr>
                <a:srgbClr val="5C5E66"/>
              </a:buClr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Army Corps of Engineers: </a:t>
            </a:r>
            <a:r>
              <a:rPr lang="en-US" sz="2200" dirty="0"/>
              <a:t>$9.775 billion for the Army Corps of Engineers (Corps) ($700 million decrease compared to FY26 levels). 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  <a:p>
            <a:pPr lvl="1">
              <a:buClr>
                <a:srgbClr val="5C5E66"/>
              </a:buClr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Bureau </a:t>
            </a:r>
            <a:r>
              <a:rPr lang="en-US" sz="2200" b="1" dirty="0">
                <a:solidFill>
                  <a:srgbClr val="000000"/>
                </a:solidFill>
                <a:latin typeface="Calibri"/>
              </a:rPr>
              <a:t>of Reclamation: </a:t>
            </a:r>
            <a:r>
              <a:rPr lang="en-US" sz="2200" dirty="0"/>
              <a:t>$1.84 billion for the Bureau of Reclamation’s Water and Water-Related Resources account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  <a:p>
            <a:pPr>
              <a:buClr>
                <a:srgbClr val="5C5E66"/>
              </a:buClr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520F0AE0-6B6C-FCD2-397E-5681899AE0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3136" y="7274718"/>
            <a:ext cx="11561064" cy="228600"/>
          </a:xfrm>
        </p:spPr>
        <p:txBody>
          <a:bodyPr/>
          <a:lstStyle/>
          <a:p>
            <a:r>
              <a:rPr lang="en-US" altLang="en-US" dirty="0"/>
              <a:t>NSDA Federal Advocacy Update – May 2026 | Manatt, Phelps &amp; Phillips, LLP |</a:t>
            </a:r>
          </a:p>
        </p:txBody>
      </p:sp>
    </p:spTree>
    <p:extLst>
      <p:ext uri="{BB962C8B-B14F-4D97-AF65-F5344CB8AC3E}">
        <p14:creationId xmlns:p14="http://schemas.microsoft.com/office/powerpoint/2010/main" val="435126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3F0A3-7126-BACD-770F-6474757E7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1CCC0-9E13-0C55-4B8D-5586FDE23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FY27 Appropriations Update: Department of Transportation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4BB87-EB7B-26D3-7312-08A0EEF916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3136" y="1371600"/>
            <a:ext cx="12911328" cy="5715000"/>
          </a:xfrm>
        </p:spPr>
        <p:txBody>
          <a:bodyPr/>
          <a:lstStyle/>
          <a:p>
            <a:pPr>
              <a:buClr>
                <a:srgbClr val="5C5E66"/>
              </a:buClr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B207B03-89DF-5DD7-B7B3-A28C24100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0338" y="1357313"/>
            <a:ext cx="1381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50C5D89-73B6-EC10-7D22-718B66FB7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577245"/>
              </p:ext>
            </p:extLst>
          </p:nvPr>
        </p:nvGraphicFramePr>
        <p:xfrm>
          <a:off x="584200" y="1119930"/>
          <a:ext cx="12780264" cy="5981910"/>
        </p:xfrm>
        <a:graphic>
          <a:graphicData uri="http://schemas.openxmlformats.org/drawingml/2006/table">
            <a:tbl>
              <a:tblPr firstRow="1" firstCol="1" bandRow="1"/>
              <a:tblGrid>
                <a:gridCol w="4374235">
                  <a:extLst>
                    <a:ext uri="{9D8B030D-6E8A-4147-A177-3AD203B41FA5}">
                      <a16:colId xmlns:a16="http://schemas.microsoft.com/office/drawing/2014/main" val="2132617709"/>
                    </a:ext>
                  </a:extLst>
                </a:gridCol>
                <a:gridCol w="2755705">
                  <a:extLst>
                    <a:ext uri="{9D8B030D-6E8A-4147-A177-3AD203B41FA5}">
                      <a16:colId xmlns:a16="http://schemas.microsoft.com/office/drawing/2014/main" val="3941310850"/>
                    </a:ext>
                  </a:extLst>
                </a:gridCol>
                <a:gridCol w="2728246">
                  <a:extLst>
                    <a:ext uri="{9D8B030D-6E8A-4147-A177-3AD203B41FA5}">
                      <a16:colId xmlns:a16="http://schemas.microsoft.com/office/drawing/2014/main" val="228294060"/>
                    </a:ext>
                  </a:extLst>
                </a:gridCol>
                <a:gridCol w="2922078">
                  <a:extLst>
                    <a:ext uri="{9D8B030D-6E8A-4147-A177-3AD203B41FA5}">
                      <a16:colId xmlns:a16="http://schemas.microsoft.com/office/drawing/2014/main" val="366991219"/>
                    </a:ext>
                  </a:extLst>
                </a:gridCol>
              </a:tblGrid>
              <a:tr h="3995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DOT Program  </a:t>
                      </a:r>
                      <a:r>
                        <a:rPr lang="en-US" sz="1600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FY26 Enacted  </a:t>
                      </a:r>
                      <a:r>
                        <a:rPr lang="en-US" sz="1600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FY27 PBUD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FY27 House  </a:t>
                      </a:r>
                      <a:r>
                        <a:rPr lang="en-US" sz="1600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745845"/>
                  </a:ext>
                </a:extLst>
              </a:tr>
              <a:tr h="7517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BUILD </a:t>
                      </a:r>
                      <a:r>
                        <a:rPr lang="en-US" sz="1600" b="1" i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(previously known as RAISE)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 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$145 million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$0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$550 million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459905"/>
                  </a:ext>
                </a:extLst>
              </a:tr>
              <a:tr h="2474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Federal Aviation Administration (FAA) 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$22.2 billion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$22.356 billion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$22.665 billion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666101"/>
                  </a:ext>
                </a:extLst>
              </a:tr>
              <a:tr h="2700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FAA Contract Tower Program </a:t>
                      </a: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$279.2 million  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$279 million  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$303 million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540542"/>
                  </a:ext>
                </a:extLst>
              </a:tr>
              <a:tr h="2474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Federal Highway Administration (FHWA)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$64.3 billion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$66.153 billion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$64.531 billion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30758"/>
                  </a:ext>
                </a:extLst>
              </a:tr>
              <a:tr h="2474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FHWA Highway Formula Funding 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$62.657 billion  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$63.973 billion  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$62.657 billion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295016"/>
                  </a:ext>
                </a:extLst>
              </a:tr>
              <a:tr h="2474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FHWA Highway Infrastructure Grants</a:t>
                      </a: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$2.395 million  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$1.483 billion  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$1.135 billion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2222293"/>
                  </a:ext>
                </a:extLst>
              </a:tr>
              <a:tr h="2474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Federal Transit Administration (FTA)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$16.5 billion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$16.314 billion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$16.509 billion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01296"/>
                  </a:ext>
                </a:extLst>
              </a:tr>
              <a:tr h="2474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FTA Transit Infrastructure Grants </a:t>
                      </a:r>
                      <a:r>
                        <a:rPr lang="en-US" sz="14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$211.4 million  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$973.177 million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3132672"/>
                  </a:ext>
                </a:extLst>
              </a:tr>
              <a:tr h="2474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FTA Capital Investment Grants Program 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$1.7 billion  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$1.214 billion  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$737.193 million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82530"/>
                  </a:ext>
                </a:extLst>
              </a:tr>
              <a:tr h="2474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FTA Transit Infrastructure Formula Funding 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$14.642 billion  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$14.95 billion  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$14.642 billion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03049"/>
                  </a:ext>
                </a:extLst>
              </a:tr>
              <a:tr h="2474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FTA Passenger Ferry Program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$25 million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652105"/>
                  </a:ext>
                </a:extLst>
              </a:tr>
              <a:tr h="2474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Federal Railroad Administration (FRA)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$2.934 billion</a:t>
                      </a:r>
                      <a:r>
                        <a:rPr lang="en-US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$2.797 billion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$3.02 billion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547914"/>
                  </a:ext>
                </a:extLst>
              </a:tr>
              <a:tr h="4969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Fed-State Partnership for Intercity Passenger Rail </a:t>
                      </a: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$65 million  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$0  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5432322"/>
                  </a:ext>
                </a:extLst>
              </a:tr>
              <a:tr h="4969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Consolidated Rail Infrastructure and Safety Improvements (CRISI)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$137.42 million 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$300 million 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$522.775 million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125630"/>
                  </a:ext>
                </a:extLst>
              </a:tr>
              <a:tr h="3743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Railroad Crossing Elimination (RCE) Program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$100 million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$100 million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7153728"/>
                  </a:ext>
                </a:extLst>
              </a:tr>
              <a:tr h="2255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Maritime Administration (MARAD)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$1.044 billion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$2.566 billion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$1.483 billion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2344"/>
                  </a:ext>
                </a:extLst>
              </a:tr>
              <a:tr h="3743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Port Infrastructure Development Program (PIDP)</a:t>
                      </a:r>
                      <a:r>
                        <a:rPr lang="en-US" sz="14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$103.3 million 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$50 million 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2570916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E5B43B29-2CF2-F350-C3C2-F873B1021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0338" y="1357313"/>
            <a:ext cx="1381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B77BD2A-C021-D0F1-BD73-ECC75487EF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3136" y="7274718"/>
            <a:ext cx="11561064" cy="228600"/>
          </a:xfrm>
        </p:spPr>
        <p:txBody>
          <a:bodyPr/>
          <a:lstStyle/>
          <a:p>
            <a:r>
              <a:rPr lang="en-US" altLang="en-US" dirty="0"/>
              <a:t>NSDA Federal Advocacy Update – May 2026 | Manatt, Phelps &amp; Phillips, LLP |</a:t>
            </a:r>
          </a:p>
        </p:txBody>
      </p:sp>
    </p:spTree>
    <p:extLst>
      <p:ext uri="{BB962C8B-B14F-4D97-AF65-F5344CB8AC3E}">
        <p14:creationId xmlns:p14="http://schemas.microsoft.com/office/powerpoint/2010/main" val="529356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6A323-63F1-052E-60ED-4F0021250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8FAE1-8F19-8380-EC2E-DF1E4EDBB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FY27 Appropriations Update: Department of Housing and Urban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CFB34-6C9F-3C44-48D9-836F16BAA26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3136" y="1371600"/>
            <a:ext cx="12911328" cy="5715000"/>
          </a:xfrm>
        </p:spPr>
        <p:txBody>
          <a:bodyPr/>
          <a:lstStyle/>
          <a:p>
            <a:pPr>
              <a:buClr>
                <a:srgbClr val="5C5E66"/>
              </a:buClr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30C4EC0D-C65D-88DD-3146-1FD1F53B42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3136" y="7274718"/>
            <a:ext cx="11561064" cy="228600"/>
          </a:xfrm>
        </p:spPr>
        <p:txBody>
          <a:bodyPr/>
          <a:lstStyle/>
          <a:p>
            <a:r>
              <a:rPr lang="en-US" altLang="en-US" dirty="0"/>
              <a:t>NSDA Federal Advocacy Update – May 2026 | Manatt, Phelps &amp; Phillips, LLP |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27C60FA-B46E-D5FA-7FED-7335A341C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97087"/>
              </p:ext>
            </p:extLst>
          </p:nvPr>
        </p:nvGraphicFramePr>
        <p:xfrm>
          <a:off x="1574799" y="1598516"/>
          <a:ext cx="10668001" cy="5122420"/>
        </p:xfrm>
        <a:graphic>
          <a:graphicData uri="http://schemas.openxmlformats.org/drawingml/2006/table">
            <a:tbl>
              <a:tblPr firstRow="1" firstCol="1" bandRow="1"/>
              <a:tblGrid>
                <a:gridCol w="3651282">
                  <a:extLst>
                    <a:ext uri="{9D8B030D-6E8A-4147-A177-3AD203B41FA5}">
                      <a16:colId xmlns:a16="http://schemas.microsoft.com/office/drawing/2014/main" val="2591390533"/>
                    </a:ext>
                  </a:extLst>
                </a:gridCol>
                <a:gridCol w="2300254">
                  <a:extLst>
                    <a:ext uri="{9D8B030D-6E8A-4147-A177-3AD203B41FA5}">
                      <a16:colId xmlns:a16="http://schemas.microsoft.com/office/drawing/2014/main" val="2505093759"/>
                    </a:ext>
                  </a:extLst>
                </a:gridCol>
                <a:gridCol w="2277333">
                  <a:extLst>
                    <a:ext uri="{9D8B030D-6E8A-4147-A177-3AD203B41FA5}">
                      <a16:colId xmlns:a16="http://schemas.microsoft.com/office/drawing/2014/main" val="2129754332"/>
                    </a:ext>
                  </a:extLst>
                </a:gridCol>
                <a:gridCol w="2439132">
                  <a:extLst>
                    <a:ext uri="{9D8B030D-6E8A-4147-A177-3AD203B41FA5}">
                      <a16:colId xmlns:a16="http://schemas.microsoft.com/office/drawing/2014/main" val="148320793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HUD Program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FY26 Enacted  </a:t>
                      </a:r>
                      <a:r>
                        <a:rPr lang="en-US" sz="1800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FY27 PBUD  </a:t>
                      </a:r>
                      <a:r>
                        <a:rPr lang="en-US" sz="1800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FY27 House  </a:t>
                      </a:r>
                      <a:r>
                        <a:rPr lang="en-US" sz="1800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66591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Tenant-Based Rental Assistance  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$38.439 billion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$38.846 billion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$38.083 billion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3012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Project-Based Rental Assistance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$18.543 billion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$17.64 billion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$18.975 billion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4875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Public Housing – Capital Fund 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$3.2 billion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$3.2 billion  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$2.286 billion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20963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Public Housing – Operating Fund 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$5.024 billion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$5.377 billion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$4.737 billion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344995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Choice Neighborhoods Initiative    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$25 million  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$0  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684389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Homelessness Assistance Grants 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$4.417 billion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$4.024 billion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$4.16 billion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77053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Housing Opportunities for Persons with AIDS (HOPWA) 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$529 million 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$0  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$529 million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355693"/>
                  </a:ext>
                </a:extLst>
              </a:tr>
              <a:tr h="3833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Community Development Block Grant (CDBG)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$3.3 billion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$0  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$3.3 billion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802750"/>
                  </a:ext>
                </a:extLst>
              </a:tr>
              <a:tr h="3833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Community Development Fund – EDI Earmarks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$3.615 billion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$2.522 billion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2818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PRO Housing Program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$50 million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589152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HOME Investment Partnerships   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$1.25 billion  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$0  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$500 million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114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AF1F8310-C965-6DFE-83C9-2665C911D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2022475"/>
            <a:ext cx="1381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05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1C045-9679-6AF7-8A84-D3EF00573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35" y="235755"/>
            <a:ext cx="12366049" cy="595291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27D8781-BE2A-C114-B6E1-4BBFE5F4C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122716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StackedSequentialRowTable"/>
                  </p202:designTagLst>
                </p202:designPr>
              </p:ext>
            </p:extLst>
          </p:nvPr>
        </p:nvGraphicFramePr>
        <p:xfrm>
          <a:off x="1270000" y="2401480"/>
          <a:ext cx="5218341" cy="2969439"/>
        </p:xfrm>
        <a:graphic>
          <a:graphicData uri="http://schemas.openxmlformats.org/drawingml/2006/table">
            <a:tbl>
              <a:tblPr bandRow="1">
                <a:noFill/>
                <a:tableStyleId>{5C22544A-7EE6-4342-B048-85BDC9FD1C3A}</a:tableStyleId>
              </a:tblPr>
              <a:tblGrid>
                <a:gridCol w="993705">
                  <a:extLst>
                    <a:ext uri="{9D8B030D-6E8A-4147-A177-3AD203B41FA5}">
                      <a16:colId xmlns:a16="http://schemas.microsoft.com/office/drawing/2014/main" val="1869610179"/>
                    </a:ext>
                  </a:extLst>
                </a:gridCol>
                <a:gridCol w="4224636">
                  <a:extLst>
                    <a:ext uri="{9D8B030D-6E8A-4147-A177-3AD203B41FA5}">
                      <a16:colId xmlns:a16="http://schemas.microsoft.com/office/drawing/2014/main" val="2865078070"/>
                    </a:ext>
                  </a:extLst>
                </a:gridCol>
              </a:tblGrid>
              <a:tr h="98981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300" b="1" cap="none" spc="0" dirty="0">
                          <a:solidFill>
                            <a:schemeClr val="accent1"/>
                          </a:solidFill>
                        </a:rPr>
                        <a:t>01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561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cap="none" spc="0" dirty="0">
                          <a:solidFill>
                            <a:schemeClr val="tx1"/>
                          </a:solidFill>
                        </a:rPr>
                        <a:t>Special Districts Fly-in Recap and Additional Cosponsors 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140275"/>
                  </a:ext>
                </a:extLst>
              </a:tr>
              <a:tr h="98981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300" b="1" cap="none" spc="0" dirty="0">
                          <a:solidFill>
                            <a:schemeClr val="accent1"/>
                          </a:solidFill>
                        </a:rPr>
                        <a:t>02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100" b="0" cap="none" spc="0" dirty="0">
                          <a:solidFill>
                            <a:schemeClr val="tx1"/>
                          </a:solidFill>
                        </a:rPr>
                        <a:t>Surface Transportation Reauthorization Update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264844"/>
                  </a:ext>
                </a:extLst>
              </a:tr>
              <a:tr h="98981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300" b="1" cap="none" spc="0" dirty="0">
                          <a:solidFill>
                            <a:schemeClr val="accent1"/>
                          </a:solidFill>
                        </a:rPr>
                        <a:t>03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100" b="0" cap="none" spc="0" dirty="0">
                          <a:solidFill>
                            <a:schemeClr val="tx1"/>
                          </a:solidFill>
                        </a:rPr>
                        <a:t>FEMA Review Council Report Update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06787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B8AC13B-BC7A-739F-0E69-CFD275B59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573700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StackedSequentialRowTable"/>
                  </p202:designTagLst>
                </p202:designPr>
              </p:ext>
            </p:extLst>
          </p:nvPr>
        </p:nvGraphicFramePr>
        <p:xfrm>
          <a:off x="7137400" y="2514600"/>
          <a:ext cx="4989739" cy="2647092"/>
        </p:xfrm>
        <a:graphic>
          <a:graphicData uri="http://schemas.openxmlformats.org/drawingml/2006/table">
            <a:tbl>
              <a:tblPr bandRow="1">
                <a:noFill/>
                <a:tableStyleId>{5C22544A-7EE6-4342-B048-85BDC9FD1C3A}</a:tableStyleId>
              </a:tblPr>
              <a:tblGrid>
                <a:gridCol w="934790">
                  <a:extLst>
                    <a:ext uri="{9D8B030D-6E8A-4147-A177-3AD203B41FA5}">
                      <a16:colId xmlns:a16="http://schemas.microsoft.com/office/drawing/2014/main" val="1869610179"/>
                    </a:ext>
                  </a:extLst>
                </a:gridCol>
                <a:gridCol w="4054949">
                  <a:extLst>
                    <a:ext uri="{9D8B030D-6E8A-4147-A177-3AD203B41FA5}">
                      <a16:colId xmlns:a16="http://schemas.microsoft.com/office/drawing/2014/main" val="2865078070"/>
                    </a:ext>
                  </a:extLst>
                </a:gridCol>
              </a:tblGrid>
              <a:tr h="8620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300" b="1" cap="none" spc="0" dirty="0">
                          <a:solidFill>
                            <a:schemeClr val="accent1"/>
                          </a:solidFill>
                        </a:rPr>
                        <a:t>04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561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cap="none" spc="0" dirty="0">
                          <a:solidFill>
                            <a:schemeClr val="tx1"/>
                          </a:solidFill>
                        </a:rPr>
                        <a:t>Water Infrastructure Updates: PFAS Proposed Rule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587306"/>
                  </a:ext>
                </a:extLst>
              </a:tr>
              <a:tr h="8620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300" b="1" cap="none" spc="0" dirty="0">
                          <a:solidFill>
                            <a:schemeClr val="accent1"/>
                          </a:solidFill>
                        </a:rPr>
                        <a:t>05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100" b="0" cap="none" spc="0" dirty="0">
                          <a:solidFill>
                            <a:schemeClr val="tx1"/>
                          </a:solidFill>
                        </a:rPr>
                        <a:t>FY27 Appropriations Update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1325048"/>
                  </a:ext>
                </a:extLst>
              </a:tr>
              <a:tr h="8620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300" b="1" cap="none" spc="0" dirty="0">
                          <a:solidFill>
                            <a:schemeClr val="accent1"/>
                          </a:solidFill>
                        </a:rPr>
                        <a:t>06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561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cap="none" spc="0" dirty="0">
                          <a:solidFill>
                            <a:schemeClr val="tx1"/>
                          </a:solidFill>
                        </a:rPr>
                        <a:t>Housing Update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523938"/>
                  </a:ext>
                </a:extLst>
              </a:tr>
            </a:tbl>
          </a:graphicData>
        </a:graphic>
      </p:graphicFrame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9EE3CB27-AB46-23AD-C12E-02C0BF5B8D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3136" y="7274718"/>
            <a:ext cx="11561064" cy="228600"/>
          </a:xfrm>
        </p:spPr>
        <p:txBody>
          <a:bodyPr/>
          <a:lstStyle/>
          <a:p>
            <a:r>
              <a:rPr lang="en-US" altLang="en-US" dirty="0"/>
              <a:t>NSDA Federal Advocacy Update – May 2026 | Manatt, Phelps &amp; Phillips, LLP |</a:t>
            </a:r>
          </a:p>
        </p:txBody>
      </p:sp>
    </p:spTree>
    <p:extLst>
      <p:ext uri="{BB962C8B-B14F-4D97-AF65-F5344CB8AC3E}">
        <p14:creationId xmlns:p14="http://schemas.microsoft.com/office/powerpoint/2010/main" val="3380482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C9857-E44C-599E-67B1-E5E173CD6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19B4E-9E1A-1DA9-44D2-982CC31D2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FY27  Appropriations Update: Environmental Protection Agency (EPA)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BD930-095B-6F82-0666-349CAFCE97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3136" y="1371600"/>
            <a:ext cx="12911328" cy="5715000"/>
          </a:xfrm>
        </p:spPr>
        <p:txBody>
          <a:bodyPr/>
          <a:lstStyle/>
          <a:p>
            <a:pPr>
              <a:buClr>
                <a:srgbClr val="5C5E66"/>
              </a:buClr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15C6D232-F59D-85A8-2C2D-6302C8F919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3136" y="7274718"/>
            <a:ext cx="11561064" cy="228600"/>
          </a:xfrm>
        </p:spPr>
        <p:txBody>
          <a:bodyPr/>
          <a:lstStyle/>
          <a:p>
            <a:r>
              <a:rPr lang="en-US" altLang="en-US" dirty="0"/>
              <a:t>NSDA Federal Advocacy Update – May 2026 | Manatt, Phelps &amp; Phillips, LLP |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1288554-36BB-7158-D5A9-AC3FBC69A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31404"/>
              </p:ext>
            </p:extLst>
          </p:nvPr>
        </p:nvGraphicFramePr>
        <p:xfrm>
          <a:off x="1117600" y="1284710"/>
          <a:ext cx="11201400" cy="5486398"/>
        </p:xfrm>
        <a:graphic>
          <a:graphicData uri="http://schemas.openxmlformats.org/drawingml/2006/table">
            <a:tbl>
              <a:tblPr firstRow="1" firstCol="1" bandRow="1"/>
              <a:tblGrid>
                <a:gridCol w="4953000">
                  <a:extLst>
                    <a:ext uri="{9D8B030D-6E8A-4147-A177-3AD203B41FA5}">
                      <a16:colId xmlns:a16="http://schemas.microsoft.com/office/drawing/2014/main" val="320783672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25510961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136761565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800007777"/>
                    </a:ext>
                  </a:extLst>
                </a:gridCol>
              </a:tblGrid>
              <a:tr h="3951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EPA Program 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4" marR="66064" marT="0" marB="0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FY26 Final 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4" marR="6606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FY27 PBUD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4" marR="6606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FY27 House 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4" marR="66064" marT="0" marB="0">
                    <a:lnL>
                      <a:noFill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84032"/>
                  </a:ext>
                </a:extLst>
              </a:tr>
              <a:tr h="8003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Clean Water State Revolving Fund (CWSRF) 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4" marR="66064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$1.638 billion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4" marR="66064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$155 million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4" marR="66064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$1.192 billion 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4" marR="66064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187081"/>
                  </a:ext>
                </a:extLst>
              </a:tr>
              <a:tr h="8003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i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CWSRF Earmarks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4" marR="66064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i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$892.76 million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4" marR="66064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4" marR="66064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i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$525.48 million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4" marR="66064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923066"/>
                  </a:ext>
                </a:extLst>
              </a:tr>
              <a:tr h="8003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Drinking Water State Revolving Fund (DWSRF)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4" marR="66064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$1.126 billion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4" marR="66064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$150 million 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4" marR="66064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$910.755 million 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4" marR="66064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38916"/>
                  </a:ext>
                </a:extLst>
              </a:tr>
              <a:tr h="8003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i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DWSRF Earmarks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4" marR="66064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i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$715.364 million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4" marR="66064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$0</a:t>
                      </a:r>
                    </a:p>
                  </a:txBody>
                  <a:tcPr marL="66064" marR="66064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i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$506.395 million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4" marR="66064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734831"/>
                  </a:ext>
                </a:extLst>
              </a:tr>
              <a:tr h="8003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Midsize and Large Drinking Water System Infrastructure Resilience and Sustainability Program 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4" marR="66064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$2.25 million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4" marR="66064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$2.25 million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4" marR="66064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$2.25 million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4" marR="66064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106833"/>
                  </a:ext>
                </a:extLst>
              </a:tr>
              <a:tr h="10894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Water Infrastructure Finance and Innovation Act (WIFIA) Program  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64" marR="66064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$64.634 million</a:t>
                      </a:r>
                    </a:p>
                  </a:txBody>
                  <a:tcPr marL="66064" marR="66064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$7.839 million</a:t>
                      </a:r>
                    </a:p>
                  </a:txBody>
                  <a:tcPr marL="66064" marR="66064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$64.634 million</a:t>
                      </a:r>
                    </a:p>
                  </a:txBody>
                  <a:tcPr marL="66064" marR="66064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767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17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0575-BC0D-220D-A03E-641C1892E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Update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49147BCE-DE04-A708-16F2-5AC27C9FF8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3136" y="7274718"/>
            <a:ext cx="11561064" cy="228600"/>
          </a:xfrm>
        </p:spPr>
        <p:txBody>
          <a:bodyPr/>
          <a:lstStyle/>
          <a:p>
            <a:r>
              <a:rPr lang="en-US" altLang="en-US" dirty="0"/>
              <a:t>NSDA Federal Advocacy Update – May 2026 | Manatt, Phelps &amp; Phillips, LLP |</a:t>
            </a:r>
          </a:p>
        </p:txBody>
      </p:sp>
    </p:spTree>
    <p:extLst>
      <p:ext uri="{BB962C8B-B14F-4D97-AF65-F5344CB8AC3E}">
        <p14:creationId xmlns:p14="http://schemas.microsoft.com/office/powerpoint/2010/main" val="1266089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E987D-3DAE-830B-69FC-97CA2F7F9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Century ROAD to Housing Act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4F1E6-4BA5-E8B2-8391-94C41577ACC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 On May 20, by a vote of 396-13, the House adopted a revised version of the </a:t>
            </a:r>
            <a:r>
              <a:rPr lang="en-US" u="sng" dirty="0">
                <a:hlinkClick r:id="rId2"/>
              </a:rPr>
              <a:t>21st Century ROAD to Housing Act</a:t>
            </a:r>
            <a:r>
              <a:rPr lang="en-US" dirty="0"/>
              <a:t> and sent the legislation back to the Senate. </a:t>
            </a:r>
          </a:p>
          <a:p>
            <a:r>
              <a:rPr lang="en-US" dirty="0"/>
              <a:t>House Financial Services Chair French Hill (R-AR) and Ranking Member Maxine Waters (D-CA) released legislative text quickly after President Trump endorsed the Senate version of the housing legislation, which includes </a:t>
            </a:r>
            <a:r>
              <a:rPr lang="en-US" b="1" dirty="0"/>
              <a:t>stronger language cracking down on institutional investors in the housing market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Despite the House passing an amended version of the bill, though, Senators are likely to make further changes to the legislation.</a:t>
            </a:r>
          </a:p>
          <a:p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6A510B1-6B34-0BF3-6261-AB007FE447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3136" y="7274718"/>
            <a:ext cx="11561064" cy="228600"/>
          </a:xfrm>
        </p:spPr>
        <p:txBody>
          <a:bodyPr/>
          <a:lstStyle/>
          <a:p>
            <a:r>
              <a:rPr lang="en-US" altLang="en-US" dirty="0"/>
              <a:t>NSDA Federal Advocacy Update – May 2026 | Manatt, Phelps &amp; Phillips, LLP |</a:t>
            </a:r>
          </a:p>
        </p:txBody>
      </p:sp>
    </p:spTree>
    <p:extLst>
      <p:ext uri="{BB962C8B-B14F-4D97-AF65-F5344CB8AC3E}">
        <p14:creationId xmlns:p14="http://schemas.microsoft.com/office/powerpoint/2010/main" val="4274160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23987-14D9-D61A-6ED5-1AE02C936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B1329-9156-8E35-6501-EB08B6C94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Century ROAD to Housing Act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062E8-6C0A-CBAC-C261-7F509412770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sz="2000" dirty="0"/>
              <a:t>The amended 21</a:t>
            </a:r>
            <a:r>
              <a:rPr lang="en-US" sz="2000" baseline="30000" dirty="0"/>
              <a:t>st</a:t>
            </a:r>
            <a:r>
              <a:rPr lang="en-US" sz="2000" dirty="0"/>
              <a:t> Century ROAD to Housing Act includes multiple provisions impacting local governments and public housing authorities, including but not limited to: </a:t>
            </a:r>
          </a:p>
          <a:p>
            <a:pPr lvl="1"/>
            <a:r>
              <a:rPr lang="en-US" sz="2000" dirty="0"/>
              <a:t>HUD pilot program for public housing agencies and owners of federally assisted rental housing to </a:t>
            </a:r>
            <a:r>
              <a:rPr lang="en-US" sz="2000" b="1" dirty="0"/>
              <a:t>install temperature sensors in dwelling </a:t>
            </a:r>
            <a:r>
              <a:rPr lang="en-US" sz="2000" dirty="0"/>
              <a:t>(Section 105). </a:t>
            </a:r>
          </a:p>
          <a:p>
            <a:pPr lvl="1"/>
            <a:r>
              <a:rPr lang="en-US" sz="2000" dirty="0"/>
              <a:t>Additional weight for grant applications with projects in designated </a:t>
            </a:r>
            <a:r>
              <a:rPr lang="en-US" sz="2000" b="1" dirty="0"/>
              <a:t>Opportunity Zones </a:t>
            </a:r>
            <a:r>
              <a:rPr lang="en-US" sz="2000" dirty="0"/>
              <a:t>to support housing preservation and construction (Section 201).</a:t>
            </a:r>
          </a:p>
          <a:p>
            <a:pPr lvl="1"/>
            <a:r>
              <a:rPr lang="en-US" sz="2000" b="1" dirty="0"/>
              <a:t>Use of CDBG funds for affordable housing construction</a:t>
            </a:r>
            <a:r>
              <a:rPr lang="en-US" sz="2000" dirty="0"/>
              <a:t>, enabling communities to direct up to 20% of their CDBG resources toward increasing their local housing supply (Section 204). </a:t>
            </a:r>
          </a:p>
          <a:p>
            <a:pPr lvl="1"/>
            <a:r>
              <a:rPr lang="en-US" sz="2000" dirty="0"/>
              <a:t>Establishes a </a:t>
            </a:r>
            <a:r>
              <a:rPr lang="en-US" sz="2000" b="1" dirty="0"/>
              <a:t>HUD pilot program </a:t>
            </a:r>
            <a:r>
              <a:rPr lang="en-US" sz="2000" dirty="0"/>
              <a:t>to issue competitive grants to assist state, local, and tribal governments with implementing regional housing planning and community development activities, which sunsets in seven years (Section 207).</a:t>
            </a:r>
          </a:p>
          <a:p>
            <a:pPr lvl="1"/>
            <a:r>
              <a:rPr lang="en-US" sz="2000" dirty="0"/>
              <a:t>Direct HUD to conduct a </a:t>
            </a:r>
            <a:r>
              <a:rPr lang="en-US" sz="2000" b="1" dirty="0"/>
              <a:t>study on the implementation of work requirements by public housing agencies</a:t>
            </a:r>
            <a:r>
              <a:rPr lang="en-US" sz="2000" dirty="0"/>
              <a:t> (Section 803).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7BA6D4F-AB13-416A-C3EB-8F7F03C85A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3136" y="7274718"/>
            <a:ext cx="11561064" cy="228600"/>
          </a:xfrm>
        </p:spPr>
        <p:txBody>
          <a:bodyPr/>
          <a:lstStyle/>
          <a:p>
            <a:r>
              <a:rPr lang="en-US" altLang="en-US" dirty="0"/>
              <a:t>NSDA Federal Advocacy Update – May 2026 | Manatt, Phelps &amp; Phillips, LLP |</a:t>
            </a:r>
          </a:p>
        </p:txBody>
      </p:sp>
    </p:spTree>
    <p:extLst>
      <p:ext uri="{BB962C8B-B14F-4D97-AF65-F5344CB8AC3E}">
        <p14:creationId xmlns:p14="http://schemas.microsoft.com/office/powerpoint/2010/main" val="760634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1272-B584-90AC-210F-3DBD2CF98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D6922845-8557-FE84-F679-9DBD304852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3136" y="7274718"/>
            <a:ext cx="11561064" cy="228600"/>
          </a:xfrm>
        </p:spPr>
        <p:txBody>
          <a:bodyPr/>
          <a:lstStyle/>
          <a:p>
            <a:r>
              <a:rPr lang="en-US" altLang="en-US" dirty="0"/>
              <a:t>NSDA Federal Advocacy Update – May 2026 | Manatt, Phelps &amp; Phillips, LLP |</a:t>
            </a:r>
          </a:p>
        </p:txBody>
      </p:sp>
    </p:spTree>
    <p:extLst>
      <p:ext uri="{BB962C8B-B14F-4D97-AF65-F5344CB8AC3E}">
        <p14:creationId xmlns:p14="http://schemas.microsoft.com/office/powerpoint/2010/main" val="2836562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B9FFB-2351-17F4-A14C-3821EFB7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Special Districts Fly-in Recap and Additional Cosponsors 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0F228DF5-25B4-DCEB-AC41-082AA542E6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3136" y="7274718"/>
            <a:ext cx="11561064" cy="228600"/>
          </a:xfrm>
        </p:spPr>
        <p:txBody>
          <a:bodyPr/>
          <a:lstStyle/>
          <a:p>
            <a:r>
              <a:rPr lang="en-US" altLang="en-US" dirty="0"/>
              <a:t>NSDA Federal Advocacy Update – May 2026 | Manatt, Phelps &amp; Phillips, LLP |</a:t>
            </a:r>
          </a:p>
        </p:txBody>
      </p:sp>
    </p:spTree>
    <p:extLst>
      <p:ext uri="{BB962C8B-B14F-4D97-AF65-F5344CB8AC3E}">
        <p14:creationId xmlns:p14="http://schemas.microsoft.com/office/powerpoint/2010/main" val="253297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3A27-6423-AFAC-9359-E3C7F1794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Special District Days Fly-In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7A143-443A-FBA5-26FF-003DD6A86CE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NSDA members successfully held 27 meetings with congressional leadership/committees, the White House, and Members of Congress from seven states, including: FL, CA, SC, WY, TX, UT, and CO.</a:t>
            </a:r>
          </a:p>
          <a:p>
            <a:r>
              <a:rPr lang="en-US" dirty="0"/>
              <a:t>Key Takeaways / Questions: </a:t>
            </a:r>
          </a:p>
          <a:p>
            <a:pPr lvl="1"/>
            <a:r>
              <a:rPr lang="en-US" dirty="0"/>
              <a:t>Successfully educated congressional staff about the importance of special districts and the need for bill to give special districts equal opportunities to access federal funding. </a:t>
            </a:r>
          </a:p>
          <a:p>
            <a:pPr lvl="1"/>
            <a:r>
              <a:rPr lang="en-US" dirty="0"/>
              <a:t>Multiple staffers interested in engaging with appropriate congressional leadership / influential members to help convey urgency of bill (i.e. White House IGA, Speaker’s Office, Sen. Rick Scott, etc.) </a:t>
            </a:r>
          </a:p>
          <a:p>
            <a:pPr lvl="1"/>
            <a:r>
              <a:rPr lang="en-US" dirty="0"/>
              <a:t>Multiple questions about stance of other local government advocacy organizations on bill. </a:t>
            </a:r>
          </a:p>
          <a:p>
            <a:pPr lvl="1"/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3790C2C-3F88-FD62-8AB5-16F27AFB3E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3136" y="7274718"/>
            <a:ext cx="11561064" cy="228600"/>
          </a:xfrm>
        </p:spPr>
        <p:txBody>
          <a:bodyPr/>
          <a:lstStyle/>
          <a:p>
            <a:r>
              <a:rPr lang="en-US" altLang="en-US" dirty="0"/>
              <a:t>NSDA Federal Advocacy Update – May 2026 | Manatt, Phelps &amp; Phillips, LLP |</a:t>
            </a:r>
          </a:p>
        </p:txBody>
      </p:sp>
    </p:spTree>
    <p:extLst>
      <p:ext uri="{BB962C8B-B14F-4D97-AF65-F5344CB8AC3E}">
        <p14:creationId xmlns:p14="http://schemas.microsoft.com/office/powerpoint/2010/main" val="765820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EF94F-E124-90C4-6D62-005978E2E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35E8B-D0B2-8AC7-33E6-6A119D79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Special District Days Fly-In: Next Steps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EFA26-B409-685C-7F92-CD38F0B704C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Follow-Up Meetings: </a:t>
            </a:r>
          </a:p>
          <a:p>
            <a:pPr lvl="1"/>
            <a:r>
              <a:rPr lang="en-US" dirty="0"/>
              <a:t>House Majority Leader Steve Scalise (R-LA) </a:t>
            </a:r>
          </a:p>
          <a:p>
            <a:pPr lvl="1"/>
            <a:r>
              <a:rPr lang="en-US" dirty="0"/>
              <a:t>House Oversight and Government Reform Committee (Majority) </a:t>
            </a:r>
          </a:p>
          <a:p>
            <a:r>
              <a:rPr lang="en-US" dirty="0"/>
              <a:t>Request Additional Members to Co-Sponsor Bill (i.e. WY, FL, SC, CO) </a:t>
            </a:r>
          </a:p>
          <a:p>
            <a:r>
              <a:rPr lang="en-US" dirty="0"/>
              <a:t>Sen. Rand Paul Follow-Up: Connect with additional Kentucky districts to raise awareness of bill / increase pressure on Sen. Paul for markup. </a:t>
            </a:r>
          </a:p>
          <a:p>
            <a:r>
              <a:rPr lang="en-US" dirty="0"/>
              <a:t>Share NSDA fact sheets with multiple offices in follow-up.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42CB6E0-0969-F604-8275-A6AD27A979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3136" y="7274718"/>
            <a:ext cx="11561064" cy="228600"/>
          </a:xfrm>
        </p:spPr>
        <p:txBody>
          <a:bodyPr/>
          <a:lstStyle/>
          <a:p>
            <a:r>
              <a:rPr lang="en-US" altLang="en-US" dirty="0"/>
              <a:t>NSDA Federal Advocacy Update – May 2026 | Manatt, Phelps &amp; Phillips, LLP |</a:t>
            </a:r>
          </a:p>
        </p:txBody>
      </p:sp>
    </p:spTree>
    <p:extLst>
      <p:ext uri="{BB962C8B-B14F-4D97-AF65-F5344CB8AC3E}">
        <p14:creationId xmlns:p14="http://schemas.microsoft.com/office/powerpoint/2010/main" val="1641986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6F26D-F3EF-CA97-443A-E4C3A16C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Transportation Reauthorization Update 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F56F4721-ECC8-5063-A03F-76F62B731F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3136" y="7274718"/>
            <a:ext cx="11561064" cy="228600"/>
          </a:xfrm>
        </p:spPr>
        <p:txBody>
          <a:bodyPr/>
          <a:lstStyle/>
          <a:p>
            <a:r>
              <a:rPr lang="en-US" altLang="en-US" dirty="0"/>
              <a:t>NSDA Federal Advocacy Update – May 2026 | Manatt, Phelps &amp; Phillips, LLP |</a:t>
            </a:r>
          </a:p>
        </p:txBody>
      </p:sp>
    </p:spTree>
    <p:extLst>
      <p:ext uri="{BB962C8B-B14F-4D97-AF65-F5344CB8AC3E}">
        <p14:creationId xmlns:p14="http://schemas.microsoft.com/office/powerpoint/2010/main" val="773520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BB55E82-A0D2-C189-F81B-0F5246A55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35" y="235755"/>
            <a:ext cx="12366049" cy="595291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Surface Transportation Reauthorization Update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6BA61D-A6B0-EB1F-1140-03C6371951C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371600"/>
            <a:ext cx="6985000" cy="5903118"/>
          </a:xfrm>
        </p:spPr>
        <p:txBody>
          <a:bodyPr wrap="square" anchor="t">
            <a:normAutofit fontScale="47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4000" dirty="0"/>
              <a:t>On Sunday, May 17, the House Transportation &amp; Infrastructure (T&amp;I) Committee introduced the bipartisan Building Unrivaled Infrastructure and Long-term Development (BUILD) for America’s 250th Act </a:t>
            </a:r>
            <a:r>
              <a:rPr lang="en-US" sz="4000" b="1" dirty="0"/>
              <a:t>(BUILD America 250 Act)</a:t>
            </a:r>
            <a:r>
              <a:rPr lang="en-US" sz="4000" dirty="0"/>
              <a:t>, a legislative package to reauthorize and reform federal surface transportation programs and laws. The legislation authorizes nearly $580 billion in total spending from FY 2027 – FY 2031, including: </a:t>
            </a:r>
          </a:p>
          <a:p>
            <a:pPr lvl="1"/>
            <a:r>
              <a:rPr lang="en-US" sz="4000" dirty="0"/>
              <a:t>$392.324 billion for the Federal-Aid Highways programs; </a:t>
            </a:r>
          </a:p>
          <a:p>
            <a:pPr lvl="1"/>
            <a:r>
              <a:rPr lang="en-US" sz="4000" dirty="0"/>
              <a:t>$102.74 billion for Public Transportation; </a:t>
            </a:r>
          </a:p>
          <a:p>
            <a:pPr lvl="1"/>
            <a:r>
              <a:rPr lang="en-US" sz="4000" dirty="0"/>
              <a:t>$64.656 billion for Railroads/Hazardous Materials programs; </a:t>
            </a:r>
          </a:p>
          <a:p>
            <a:pPr lvl="1"/>
            <a:r>
              <a:rPr lang="en-US" sz="4000" dirty="0"/>
              <a:t>$17.75 billion for freight/multimodal transportation programs; </a:t>
            </a:r>
          </a:p>
          <a:p>
            <a:pPr lvl="1"/>
            <a:r>
              <a:rPr lang="en-US" sz="4000" dirty="0"/>
              <a:t>$5.675 billion for highway traffic safety programs; and </a:t>
            </a:r>
          </a:p>
          <a:p>
            <a:pPr lvl="1"/>
            <a:r>
              <a:rPr lang="en-US" sz="4000" dirty="0"/>
              <a:t>$5.04 billion for motor carrier safety programs. </a:t>
            </a:r>
          </a:p>
          <a:p>
            <a:r>
              <a:rPr lang="en-US" sz="4000" b="1" dirty="0"/>
              <a:t>Furthermore, local governments are estimated to have access to nearly 22 percent of funding included within the bill. 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E00978EE-86A8-B73A-31DE-88087EFFE9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3136" y="7274718"/>
            <a:ext cx="11561064" cy="228600"/>
          </a:xfrm>
        </p:spPr>
        <p:txBody>
          <a:bodyPr/>
          <a:lstStyle/>
          <a:p>
            <a:r>
              <a:rPr lang="en-US" altLang="en-US" dirty="0"/>
              <a:t>NSDA Federal Advocacy Update – May 2026 | Manatt, Phelps &amp; Phillips, LLP |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D6063D-AD16-5516-0BC7-7259AE382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200" y="1752600"/>
            <a:ext cx="6045511" cy="381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79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26605-1C83-1E94-3E7F-B54D50246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4E0327-6B23-83D8-ECB0-322FB272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35" y="235755"/>
            <a:ext cx="12366049" cy="595291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Surface Transportation Reauthorization Update 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DF7B7FFA-BD36-FD5A-F790-0708DAA4D3A6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72812819"/>
              </p:ext>
            </p:extLst>
          </p:nvPr>
        </p:nvGraphicFramePr>
        <p:xfrm>
          <a:off x="1168400" y="1295400"/>
          <a:ext cx="11480799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933">
                  <a:extLst>
                    <a:ext uri="{9D8B030D-6E8A-4147-A177-3AD203B41FA5}">
                      <a16:colId xmlns:a16="http://schemas.microsoft.com/office/drawing/2014/main" val="434384820"/>
                    </a:ext>
                  </a:extLst>
                </a:gridCol>
                <a:gridCol w="3826933">
                  <a:extLst>
                    <a:ext uri="{9D8B030D-6E8A-4147-A177-3AD203B41FA5}">
                      <a16:colId xmlns:a16="http://schemas.microsoft.com/office/drawing/2014/main" val="1321780140"/>
                    </a:ext>
                  </a:extLst>
                </a:gridCol>
                <a:gridCol w="3826933">
                  <a:extLst>
                    <a:ext uri="{9D8B030D-6E8A-4147-A177-3AD203B41FA5}">
                      <a16:colId xmlns:a16="http://schemas.microsoft.com/office/drawing/2014/main" val="383530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Key Programs Protected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Key Programs Repealed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New Programs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127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Consolidated Rail Infrastructure and Safety Improvements (CRISI) Program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Railroad Crossing Safety Improvements and Elimination Program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National Intercity Passenger Railroad Partnership Program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Safe Streets and Roads for All Program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Wildlife Crossings Pilot Program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Bridge Investment Program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Bus and Bus Facilities Program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SMART Grant Program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Mega Grant Program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INFRA Grant Program 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Healthy Streets Program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PROTECT Formula Funding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Charging and Fueling Infrastructure (CFI) Grant Program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National Electric Vehicle Infrastructure (NEVI) Formula Program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Carbon Reduction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Surface Transportation Accelerator Grant (STAG) Program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Transportation assistance for international games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572443"/>
                  </a:ext>
                </a:extLst>
              </a:tr>
            </a:tbl>
          </a:graphicData>
        </a:graphic>
      </p:graphicFrame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FE8A4BA2-E5EA-DEEA-C992-81D3E78A7B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3136" y="7274718"/>
            <a:ext cx="11561064" cy="228600"/>
          </a:xfrm>
        </p:spPr>
        <p:txBody>
          <a:bodyPr/>
          <a:lstStyle/>
          <a:p>
            <a:r>
              <a:rPr lang="en-US" altLang="en-US" dirty="0"/>
              <a:t>NSDA Federal Advocacy Update – May 2026 | Manatt, Phelps &amp; Phillips, LLP |</a:t>
            </a:r>
          </a:p>
        </p:txBody>
      </p:sp>
    </p:spTree>
    <p:extLst>
      <p:ext uri="{BB962C8B-B14F-4D97-AF65-F5344CB8AC3E}">
        <p14:creationId xmlns:p14="http://schemas.microsoft.com/office/powerpoint/2010/main" val="2361073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EAA49-04D6-AFFB-3E9C-E2B6475E3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8AF641-EECF-FD3C-2DC2-2D9CDD50F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35" y="235755"/>
            <a:ext cx="12366049" cy="595291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Surface Transportation Reauthorization Update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82E0B6-7889-1A42-8750-8DDF85079D7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371600"/>
            <a:ext cx="11938000" cy="5903118"/>
          </a:xfrm>
        </p:spPr>
        <p:txBody>
          <a:bodyPr wrap="square" anchor="t">
            <a:normAutofit fontScale="85000" lnSpcReduction="10000"/>
          </a:bodyPr>
          <a:lstStyle/>
          <a:p>
            <a:r>
              <a:rPr lang="en-US" b="1" dirty="0"/>
              <a:t>New EV Fee: </a:t>
            </a:r>
            <a:r>
              <a:rPr lang="en-US" dirty="0"/>
              <a:t>Requires states to impose an annual registration fee of $130 for electric vehicles (EVs) and $35 for covered plug-in hybrid vehicles to generate revenue for the Highway Trust Fund. </a:t>
            </a:r>
          </a:p>
          <a:p>
            <a:r>
              <a:rPr lang="en-US" b="1" i="1" dirty="0"/>
              <a:t>Build More Housing Near Transit Act </a:t>
            </a:r>
            <a:r>
              <a:rPr lang="en-US" b="1" dirty="0"/>
              <a:t>Included: </a:t>
            </a:r>
            <a:r>
              <a:rPr lang="en-US" dirty="0"/>
              <a:t>Allows for Capital Investment Grant (CIG) applicants to receive an additional point on their overall application score if said project also promotes housing development along the project route. </a:t>
            </a:r>
          </a:p>
          <a:p>
            <a:r>
              <a:rPr lang="en-US" b="1" dirty="0"/>
              <a:t>Bridge programs, 25% set-aside: </a:t>
            </a:r>
            <a:r>
              <a:rPr lang="en-US" dirty="0"/>
              <a:t>The program also requires that states set-aside 25 percent of funds to run a competitive process to fund locally-owned bridge projects. (up from 15%). </a:t>
            </a:r>
          </a:p>
          <a:p>
            <a:r>
              <a:rPr lang="en-US" b="1" dirty="0"/>
              <a:t>New security / accessibility requirements for UZA formula funds: </a:t>
            </a:r>
            <a:r>
              <a:rPr lang="en-US" dirty="0"/>
              <a:t>Amends Urbanized Area Formula grants to require recipients to allocate a minimum amount of funding to security and accessibility. </a:t>
            </a:r>
          </a:p>
          <a:p>
            <a:r>
              <a:rPr lang="en-US" b="1" dirty="0"/>
              <a:t>Fare Evasion Policy Enforcement: </a:t>
            </a:r>
            <a:r>
              <a:rPr lang="en-US" dirty="0"/>
              <a:t>Allows DOT to withhold ten percent of urban area transit grant funds if said local jurisdiction does not have criminal or civil enforcement mechanisms to protect against fare evasion. </a:t>
            </a:r>
          </a:p>
          <a:p>
            <a:r>
              <a:rPr lang="en-US" b="1" dirty="0"/>
              <a:t>Buses and Bus Facilities Program: </a:t>
            </a:r>
            <a:r>
              <a:rPr lang="en-US" dirty="0"/>
              <a:t>Consolidates the low-no emission bus and bus and bus facilities grant programs into one program. Modifies the bus and bus facilities competitive program and ensures that all vehicle propulsion types remain eligible.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429BC206-CA03-F18E-AC67-1B6E4E7A81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3136" y="7274718"/>
            <a:ext cx="11561064" cy="228600"/>
          </a:xfrm>
        </p:spPr>
        <p:txBody>
          <a:bodyPr/>
          <a:lstStyle/>
          <a:p>
            <a:r>
              <a:rPr lang="en-US" altLang="en-US" dirty="0"/>
              <a:t>NSDA Federal Advocacy Update – May 2026 | Manatt, Phelps &amp; Phillips, LLP |</a:t>
            </a:r>
          </a:p>
        </p:txBody>
      </p:sp>
    </p:spTree>
    <p:extLst>
      <p:ext uri="{BB962C8B-B14F-4D97-AF65-F5344CB8AC3E}">
        <p14:creationId xmlns:p14="http://schemas.microsoft.com/office/powerpoint/2010/main" val="2614912412"/>
      </p:ext>
    </p:extLst>
  </p:cSld>
  <p:clrMapOvr>
    <a:masterClrMapping/>
  </p:clrMapOvr>
</p:sld>
</file>

<file path=ppt/theme/theme1.xml><?xml version="1.0" encoding="utf-8"?>
<a:theme xmlns:a="http://schemas.openxmlformats.org/drawingml/2006/main" name="Manatt PPT Template">
  <a:themeElements>
    <a:clrScheme name="Manatt Colors 2026">
      <a:dk1>
        <a:srgbClr val="000000"/>
      </a:dk1>
      <a:lt1>
        <a:srgbClr val="FFFFFF"/>
      </a:lt1>
      <a:dk2>
        <a:srgbClr val="F0AB00"/>
      </a:dk2>
      <a:lt2>
        <a:srgbClr val="008391"/>
      </a:lt2>
      <a:accent1>
        <a:srgbClr val="004157"/>
      </a:accent1>
      <a:accent2>
        <a:srgbClr val="00A9E0"/>
      </a:accent2>
      <a:accent3>
        <a:srgbClr val="5C5E66"/>
      </a:accent3>
      <a:accent4>
        <a:srgbClr val="CCD9DD"/>
      </a:accent4>
      <a:accent5>
        <a:srgbClr val="CCEEF9"/>
      </a:accent5>
      <a:accent6>
        <a:srgbClr val="F2F2F2"/>
      </a:accent6>
      <a:hlink>
        <a:srgbClr val="004157"/>
      </a:hlink>
      <a:folHlink>
        <a:srgbClr val="5C5E66"/>
      </a:folHlink>
    </a:clrScheme>
    <a:fontScheme name="2021 MPP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ffectLst/>
      </a:spPr>
      <a:bodyPr lIns="182880" tIns="182880" rIns="182880" bIns="182880" rtlCol="0" anchor="ctr" anchorCtr="0">
        <a:noAutofit/>
      </a:bodyPr>
      <a:lstStyle>
        <a:defPPr algn="ctr" eaLnBrk="1" hangingPunct="1">
          <a:lnSpc>
            <a:spcPts val="2600"/>
          </a:lnSpc>
          <a:defRPr sz="2400" b="1" dirty="0">
            <a:solidFill>
              <a:schemeClr val="bg1"/>
            </a:solidFill>
            <a:latin typeface="+mn-lt"/>
          </a:defRPr>
        </a:defPPr>
      </a:lstStyle>
    </a:spDef>
    <a:lnDef>
      <a:spPr bwMode="auto">
        <a:noFill/>
        <a:ln w="127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2400" dirty="0">
            <a:latin typeface="+mn-lt"/>
          </a:defRPr>
        </a:defPPr>
      </a:lstStyle>
    </a:txDef>
  </a:objectDefaults>
  <a:extraClrSchemeLst>
    <a:extraClrScheme>
      <a:clrScheme name="Title Page - Internal Presentation 1">
        <a:dk1>
          <a:srgbClr val="000000"/>
        </a:dk1>
        <a:lt1>
          <a:srgbClr val="FFFFFF"/>
        </a:lt1>
        <a:dk2>
          <a:srgbClr val="F0AB00"/>
        </a:dk2>
        <a:lt2>
          <a:srgbClr val="00A8B4"/>
        </a:lt2>
        <a:accent1>
          <a:srgbClr val="7AB800"/>
        </a:accent1>
        <a:accent2>
          <a:srgbClr val="D52B1E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C1261A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Internal Presentation 2">
        <a:dk1>
          <a:srgbClr val="000000"/>
        </a:dk1>
        <a:lt1>
          <a:srgbClr val="FFFFFF"/>
        </a:lt1>
        <a:dk2>
          <a:srgbClr val="F0AB00"/>
        </a:dk2>
        <a:lt2>
          <a:srgbClr val="00A8B4"/>
        </a:lt2>
        <a:accent1>
          <a:srgbClr val="77A140"/>
        </a:accent1>
        <a:accent2>
          <a:srgbClr val="C0311A"/>
        </a:accent2>
        <a:accent3>
          <a:srgbClr val="FFFFFF"/>
        </a:accent3>
        <a:accent4>
          <a:srgbClr val="000000"/>
        </a:accent4>
        <a:accent5>
          <a:srgbClr val="BDCDAF"/>
        </a:accent5>
        <a:accent6>
          <a:srgbClr val="AE2B16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Internal Presentation 3">
        <a:dk1>
          <a:srgbClr val="000000"/>
        </a:dk1>
        <a:lt1>
          <a:srgbClr val="FFFFFF"/>
        </a:lt1>
        <a:dk2>
          <a:srgbClr val="F0AB00"/>
        </a:dk2>
        <a:lt2>
          <a:srgbClr val="215C6E"/>
        </a:lt2>
        <a:accent1>
          <a:srgbClr val="77A140"/>
        </a:accent1>
        <a:accent2>
          <a:srgbClr val="C0311A"/>
        </a:accent2>
        <a:accent3>
          <a:srgbClr val="FFFFFF"/>
        </a:accent3>
        <a:accent4>
          <a:srgbClr val="000000"/>
        </a:accent4>
        <a:accent5>
          <a:srgbClr val="BDCDAF"/>
        </a:accent5>
        <a:accent6>
          <a:srgbClr val="AE2B16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Internal Presentation 4">
        <a:dk1>
          <a:srgbClr val="000000"/>
        </a:dk1>
        <a:lt1>
          <a:srgbClr val="FFFFFF"/>
        </a:lt1>
        <a:dk2>
          <a:srgbClr val="F0AB00"/>
        </a:dk2>
        <a:lt2>
          <a:srgbClr val="004157"/>
        </a:lt2>
        <a:accent1>
          <a:srgbClr val="77A140"/>
        </a:accent1>
        <a:accent2>
          <a:srgbClr val="C0311A"/>
        </a:accent2>
        <a:accent3>
          <a:srgbClr val="FFFFFF"/>
        </a:accent3>
        <a:accent4>
          <a:srgbClr val="000000"/>
        </a:accent4>
        <a:accent5>
          <a:srgbClr val="BDCDAF"/>
        </a:accent5>
        <a:accent6>
          <a:srgbClr val="AE2B16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Internal Presentation 5">
        <a:dk1>
          <a:srgbClr val="000000"/>
        </a:dk1>
        <a:lt1>
          <a:srgbClr val="FFFFFF"/>
        </a:lt1>
        <a:dk2>
          <a:srgbClr val="F0AB00"/>
        </a:dk2>
        <a:lt2>
          <a:srgbClr val="0099A5"/>
        </a:lt2>
        <a:accent1>
          <a:srgbClr val="77A140"/>
        </a:accent1>
        <a:accent2>
          <a:srgbClr val="C0311A"/>
        </a:accent2>
        <a:accent3>
          <a:srgbClr val="FFFFFF"/>
        </a:accent3>
        <a:accent4>
          <a:srgbClr val="000000"/>
        </a:accent4>
        <a:accent5>
          <a:srgbClr val="BDCDAF"/>
        </a:accent5>
        <a:accent6>
          <a:srgbClr val="AE2B16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59F26749-71EF-4F88-9147-13AB0B0830DF}" vid="{9A5F2482-8A8D-4714-A67B-525FF1691D4F}"/>
    </a:ext>
  </a:extLst>
</a:theme>
</file>

<file path=ppt/theme/theme2.xml><?xml version="1.0" encoding="utf-8"?>
<a:theme xmlns:a="http://schemas.openxmlformats.org/drawingml/2006/main" name="Office Theme">
  <a:themeElements>
    <a:clrScheme name="MPP 2021">
      <a:dk1>
        <a:srgbClr val="000000"/>
      </a:dk1>
      <a:lt1>
        <a:srgbClr val="FFFFFF"/>
      </a:lt1>
      <a:dk2>
        <a:srgbClr val="F0AB00"/>
      </a:dk2>
      <a:lt2>
        <a:srgbClr val="00A8B4"/>
      </a:lt2>
      <a:accent1>
        <a:srgbClr val="004157"/>
      </a:accent1>
      <a:accent2>
        <a:srgbClr val="00A9E0"/>
      </a:accent2>
      <a:accent3>
        <a:srgbClr val="5C5E66"/>
      </a:accent3>
      <a:accent4>
        <a:srgbClr val="CCD9DD"/>
      </a:accent4>
      <a:accent5>
        <a:srgbClr val="CCEEF9"/>
      </a:accent5>
      <a:accent6>
        <a:srgbClr val="F2F2F2"/>
      </a:accent6>
      <a:hlink>
        <a:srgbClr val="004157"/>
      </a:hlink>
      <a:folHlink>
        <a:srgbClr val="5C5E66"/>
      </a:folHlink>
    </a:clrScheme>
    <a:fontScheme name="2021 MPP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PP 2021">
      <a:dk1>
        <a:srgbClr val="000000"/>
      </a:dk1>
      <a:lt1>
        <a:srgbClr val="FFFFFF"/>
      </a:lt1>
      <a:dk2>
        <a:srgbClr val="F0AB00"/>
      </a:dk2>
      <a:lt2>
        <a:srgbClr val="00A8B4"/>
      </a:lt2>
      <a:accent1>
        <a:srgbClr val="004157"/>
      </a:accent1>
      <a:accent2>
        <a:srgbClr val="00A9E0"/>
      </a:accent2>
      <a:accent3>
        <a:srgbClr val="5C5E66"/>
      </a:accent3>
      <a:accent4>
        <a:srgbClr val="CCD9DD"/>
      </a:accent4>
      <a:accent5>
        <a:srgbClr val="CCEEF9"/>
      </a:accent5>
      <a:accent6>
        <a:srgbClr val="F2F2F2"/>
      </a:accent6>
      <a:hlink>
        <a:srgbClr val="004157"/>
      </a:hlink>
      <a:folHlink>
        <a:srgbClr val="5C5E66"/>
      </a:folHlink>
    </a:clrScheme>
    <a:fontScheme name="2021 MPP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C9E7553A782844AB05BCEDB9FB8E86" ma:contentTypeVersion="12" ma:contentTypeDescription="Create a new document." ma:contentTypeScope="" ma:versionID="4d123d4bfbec65c9cba2b2c882b0b09b">
  <xsd:schema xmlns:xsd="http://www.w3.org/2001/XMLSchema" xmlns:xs="http://www.w3.org/2001/XMLSchema" xmlns:p="http://schemas.microsoft.com/office/2006/metadata/properties" xmlns:ns2="bc5db3ea-0bb4-49b9-9f0e-ddeac2ed9770" xmlns:ns3="86d169ae-d11a-4ca8-afcb-75ab97991f8b" targetNamespace="http://schemas.microsoft.com/office/2006/metadata/properties" ma:root="true" ma:fieldsID="c2417de61613e4618a2c1240b93e94bc" ns2:_="" ns3:_="">
    <xsd:import namespace="bc5db3ea-0bb4-49b9-9f0e-ddeac2ed9770"/>
    <xsd:import namespace="86d169ae-d11a-4ca8-afcb-75ab97991f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db3ea-0bb4-49b9-9f0e-ddeac2ed97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4f5f292-a91f-47d1-9bfd-13bf556621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d169ae-d11a-4ca8-afcb-75ab97991f8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e50a984-b286-4f57-b9d3-0f543007e48e}" ma:internalName="TaxCatchAll" ma:showField="CatchAllData" ma:web="86d169ae-d11a-4ca8-afcb-75ab97991f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d169ae-d11a-4ca8-afcb-75ab97991f8b" xsi:nil="true"/>
    <lcf76f155ced4ddcb4097134ff3c332f xmlns="bc5db3ea-0bb4-49b9-9f0e-ddeac2ed977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roperties xmlns="http://www.imanage.com/work/xmlschema">
  <documentid>Manatt!404856775.1</documentid>
  <senderid>ADRWILLIAMS</senderid>
  <senderemail>ADRWILLIAMS@MANATT.COM</senderemail>
  <lastmodified>2026-06-01T13:12:57.0000000-04:00</lastmodified>
  <database>Manatt</database>
</properties>
</file>

<file path=customXml/itemProps1.xml><?xml version="1.0" encoding="utf-8"?>
<ds:datastoreItem xmlns:ds="http://schemas.openxmlformats.org/officeDocument/2006/customXml" ds:itemID="{630491FB-EF8A-401F-A1D3-5CA3868FFD40}"/>
</file>

<file path=customXml/itemProps2.xml><?xml version="1.0" encoding="utf-8"?>
<ds:datastoreItem xmlns:ds="http://schemas.openxmlformats.org/officeDocument/2006/customXml" ds:itemID="{BB1668C8-7D35-409E-B2A8-7BF233D3F5B6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21878c7e-5370-44be-bfa3-bf60d990fd1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EDB65E9-5841-44CE-A554-9335B08E8A8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8E3DBB8-742A-424C-A962-CD7A642C052A}"/>
</file>

<file path=docProps/app.xml><?xml version="1.0" encoding="utf-8"?>
<Properties xmlns="http://schemas.openxmlformats.org/officeDocument/2006/extended-properties" xmlns:vt="http://schemas.openxmlformats.org/officeDocument/2006/docPropsVTypes">
  <Template>Manatt</Template>
  <TotalTime>7451</TotalTime>
  <Words>2722</Words>
  <Application>Microsoft Office PowerPoint</Application>
  <PresentationFormat>Custom</PresentationFormat>
  <Paragraphs>328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Aptos</vt:lpstr>
      <vt:lpstr>Arial</vt:lpstr>
      <vt:lpstr>Calibri</vt:lpstr>
      <vt:lpstr>Georgia</vt:lpstr>
      <vt:lpstr>Wingdings</vt:lpstr>
      <vt:lpstr>Wingdings 2</vt:lpstr>
      <vt:lpstr>Manatt PPT Template</vt:lpstr>
      <vt:lpstr>PowerPoint Presentation</vt:lpstr>
      <vt:lpstr>Agenda</vt:lpstr>
      <vt:lpstr>Special Districts Fly-in Recap and Additional Cosponsors </vt:lpstr>
      <vt:lpstr>Special District Days Fly-In Recap</vt:lpstr>
      <vt:lpstr>Special District Days Fly-In: Next Steps </vt:lpstr>
      <vt:lpstr>Surface Transportation Reauthorization Update </vt:lpstr>
      <vt:lpstr>Surface Transportation Reauthorization Update </vt:lpstr>
      <vt:lpstr>Surface Transportation Reauthorization Update </vt:lpstr>
      <vt:lpstr>Surface Transportation Reauthorization Update </vt:lpstr>
      <vt:lpstr>FEMA Review Council Report Update </vt:lpstr>
      <vt:lpstr>FEMA Review Council – Final Report Update</vt:lpstr>
      <vt:lpstr>FEMA Review Council – Final Report Update</vt:lpstr>
      <vt:lpstr>Water Infrastructure Updates: PFAS Proposed Rules Update</vt:lpstr>
      <vt:lpstr>EPA PFAS Proposed Rules Update </vt:lpstr>
      <vt:lpstr>FY27 Appropriations Update</vt:lpstr>
      <vt:lpstr>FY27  Appropriations Update</vt:lpstr>
      <vt:lpstr>FY27 Appropriations Update: THUD, Interior-Environment, and Energy-Water</vt:lpstr>
      <vt:lpstr>FY27 Appropriations Update: Department of Transportation</vt:lpstr>
      <vt:lpstr>FY27 Appropriations Update: Department of Housing and Urban Development</vt:lpstr>
      <vt:lpstr>FY27  Appropriations Update: Environmental Protection Agency (EPA) </vt:lpstr>
      <vt:lpstr>Housing Update</vt:lpstr>
      <vt:lpstr>21st Century ROAD to Housing Act Update</vt:lpstr>
      <vt:lpstr>21st Century ROAD to Housing Act Update</vt:lpstr>
      <vt:lpstr>Questions? </vt:lpstr>
    </vt:vector>
  </TitlesOfParts>
  <Company>Manatt, Phelps &amp; Phillips,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Williams, Adrianna</dc:creator>
  <cp:lastModifiedBy>Williams, Adrianna</cp:lastModifiedBy>
  <cp:revision>31</cp:revision>
  <cp:lastPrinted>2020-07-14T22:40:15Z</cp:lastPrinted>
  <dcterms:created xsi:type="dcterms:W3CDTF">2026-04-22T01:07:49Z</dcterms:created>
  <dcterms:modified xsi:type="dcterms:W3CDTF">2026-06-01T17:12:57Z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0x01010051C9E7553A782844AB05BCEDB9FB8E86</vt:lpwstr>
  </property>
</Properties>
</file>